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61" r:id="rId2"/>
    <p:sldId id="257" r:id="rId3"/>
    <p:sldId id="259" r:id="rId4"/>
    <p:sldId id="260" r:id="rId5"/>
    <p:sldId id="265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5DEC5-3E95-431D-854E-9E208DCA872D}" type="datetimeFigureOut">
              <a:rPr lang="cs-CZ" smtClean="0"/>
              <a:t>26.10.2016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560F9-88A6-4C08-83D6-70FC256E863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F714-19B3-485F-942E-D310CA666CF1}" type="datetime1">
              <a:rPr lang="cs-CZ" smtClean="0"/>
              <a:t>26.10.2016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20C5-14BC-4CAE-9A77-04D121987F84}" type="datetime1">
              <a:rPr lang="cs-CZ" smtClean="0"/>
              <a:t>26.10.2016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10C3A-1F1C-453D-98B7-A2C534913E61}" type="datetime1">
              <a:rPr lang="cs-CZ" smtClean="0"/>
              <a:t>26.10.2016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21E3-E5BE-432F-A1D6-FDD3B408FED3}" type="datetime1">
              <a:rPr lang="cs-CZ" smtClean="0"/>
              <a:t>26.10.2016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E4FBF-D15C-4D18-B591-24A6E2C52FA4}" type="datetime1">
              <a:rPr lang="cs-CZ" smtClean="0"/>
              <a:t>26.10.2016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CD-53C0-4E79-8A43-A57D5B032A88}" type="datetime1">
              <a:rPr lang="cs-CZ" smtClean="0"/>
              <a:t>26.10.2016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59BC6-9284-4D94-9FAE-ED36B9BFC594}" type="datetime1">
              <a:rPr lang="cs-CZ" smtClean="0"/>
              <a:t>26.10.2016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B8C5-4AF1-4A96-857A-2DBE6E61E95D}" type="datetime1">
              <a:rPr lang="cs-CZ" smtClean="0"/>
              <a:t>26.10.2016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3202-8F07-4DAA-9222-DA99F0DF0DC7}" type="datetime1">
              <a:rPr lang="cs-CZ" smtClean="0"/>
              <a:t>26.10.2016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F6733-FD90-4BB7-8765-1838E19325F4}" type="datetime1">
              <a:rPr lang="cs-CZ" smtClean="0"/>
              <a:t>26.10.2016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00A2-EE42-4361-AFF0-63C9409C67E8}" type="datetime1">
              <a:rPr lang="cs-CZ" smtClean="0"/>
              <a:t>26.10.2016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014133-C36E-440F-AF0A-981B1EDF8C7B}" type="datetime1">
              <a:rPr lang="cs-CZ" smtClean="0"/>
              <a:t>26.10.2016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cs-CZ" smtClean="0"/>
              <a:t>Kraje ČR, prezenrace</a:t>
            </a: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9732F2-DAB2-4B3B-8FD8-95A1A4B3947A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Jihočeský kraj</a:t>
            </a: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Počet obyvatel: 636611</a:t>
            </a:r>
          </a:p>
          <a:p>
            <a:r>
              <a:rPr lang="cs-CZ" dirty="0" smtClean="0"/>
              <a:t>Krajské město: České Budějovice (93467 </a:t>
            </a:r>
            <a:r>
              <a:rPr lang="cs-CZ" dirty="0" err="1" smtClean="0"/>
              <a:t>obyv</a:t>
            </a:r>
            <a:r>
              <a:rPr lang="cs-CZ" dirty="0" smtClean="0"/>
              <a:t>.)</a:t>
            </a:r>
          </a:p>
          <a:p>
            <a:endParaRPr lang="cs-CZ" dirty="0" smtClean="0"/>
          </a:p>
        </p:txBody>
      </p:sp>
      <p:pic>
        <p:nvPicPr>
          <p:cNvPr id="23554" name="Picture 2" descr="https://upload.wikimedia.org/wikipedia/commons/thumb/2/20/Samospr%C3%A1vn%C3%A9_kraje.png/1024px-Samospr%C3%A1vn%C3%A9_kraj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70445"/>
            <a:ext cx="6408712" cy="3798915"/>
          </a:xfrm>
          <a:prstGeom prst="rect">
            <a:avLst/>
          </a:prstGeom>
          <a:noFill/>
        </p:spPr>
      </p:pic>
      <p:sp>
        <p:nvSpPr>
          <p:cNvPr id="14" name="Volný tvar 13"/>
          <p:cNvSpPr/>
          <p:nvPr/>
        </p:nvSpPr>
        <p:spPr>
          <a:xfrm>
            <a:off x="2704351" y="5084399"/>
            <a:ext cx="2036954" cy="1466466"/>
          </a:xfrm>
          <a:custGeom>
            <a:avLst/>
            <a:gdLst>
              <a:gd name="connsiteX0" fmla="*/ 32103 w 2036954"/>
              <a:gd name="connsiteY0" fmla="*/ 871870 h 1466466"/>
              <a:gd name="connsiteX1" fmla="*/ 64001 w 2036954"/>
              <a:gd name="connsiteY1" fmla="*/ 723014 h 1466466"/>
              <a:gd name="connsiteX2" fmla="*/ 95899 w 2036954"/>
              <a:gd name="connsiteY2" fmla="*/ 701749 h 1466466"/>
              <a:gd name="connsiteX3" fmla="*/ 117164 w 2036954"/>
              <a:gd name="connsiteY3" fmla="*/ 669852 h 1466466"/>
              <a:gd name="connsiteX4" fmla="*/ 159694 w 2036954"/>
              <a:gd name="connsiteY4" fmla="*/ 616689 h 1466466"/>
              <a:gd name="connsiteX5" fmla="*/ 191592 w 2036954"/>
              <a:gd name="connsiteY5" fmla="*/ 552893 h 1466466"/>
              <a:gd name="connsiteX6" fmla="*/ 234122 w 2036954"/>
              <a:gd name="connsiteY6" fmla="*/ 457200 h 1466466"/>
              <a:gd name="connsiteX7" fmla="*/ 244754 w 2036954"/>
              <a:gd name="connsiteY7" fmla="*/ 425303 h 1466466"/>
              <a:gd name="connsiteX8" fmla="*/ 276652 w 2036954"/>
              <a:gd name="connsiteY8" fmla="*/ 148856 h 1466466"/>
              <a:gd name="connsiteX9" fmla="*/ 319182 w 2036954"/>
              <a:gd name="connsiteY9" fmla="*/ 95693 h 1466466"/>
              <a:gd name="connsiteX10" fmla="*/ 361713 w 2036954"/>
              <a:gd name="connsiteY10" fmla="*/ 85061 h 1466466"/>
              <a:gd name="connsiteX11" fmla="*/ 457406 w 2036954"/>
              <a:gd name="connsiteY11" fmla="*/ 74428 h 1466466"/>
              <a:gd name="connsiteX12" fmla="*/ 723220 w 2036954"/>
              <a:gd name="connsiteY12" fmla="*/ 63796 h 1466466"/>
              <a:gd name="connsiteX13" fmla="*/ 787015 w 2036954"/>
              <a:gd name="connsiteY13" fmla="*/ 42531 h 1466466"/>
              <a:gd name="connsiteX14" fmla="*/ 840178 w 2036954"/>
              <a:gd name="connsiteY14" fmla="*/ 53163 h 1466466"/>
              <a:gd name="connsiteX15" fmla="*/ 872075 w 2036954"/>
              <a:gd name="connsiteY15" fmla="*/ 63796 h 1466466"/>
              <a:gd name="connsiteX16" fmla="*/ 914606 w 2036954"/>
              <a:gd name="connsiteY16" fmla="*/ 74428 h 1466466"/>
              <a:gd name="connsiteX17" fmla="*/ 1116624 w 2036954"/>
              <a:gd name="connsiteY17" fmla="*/ 63796 h 1466466"/>
              <a:gd name="connsiteX18" fmla="*/ 1159154 w 2036954"/>
              <a:gd name="connsiteY18" fmla="*/ 21266 h 1466466"/>
              <a:gd name="connsiteX19" fmla="*/ 1191052 w 2036954"/>
              <a:gd name="connsiteY19" fmla="*/ 10633 h 1466466"/>
              <a:gd name="connsiteX20" fmla="*/ 1244215 w 2036954"/>
              <a:gd name="connsiteY20" fmla="*/ 0 h 1466466"/>
              <a:gd name="connsiteX21" fmla="*/ 1329275 w 2036954"/>
              <a:gd name="connsiteY21" fmla="*/ 21266 h 1466466"/>
              <a:gd name="connsiteX22" fmla="*/ 1350541 w 2036954"/>
              <a:gd name="connsiteY22" fmla="*/ 53163 h 1466466"/>
              <a:gd name="connsiteX23" fmla="*/ 1361173 w 2036954"/>
              <a:gd name="connsiteY23" fmla="*/ 138224 h 1466466"/>
              <a:gd name="connsiteX24" fmla="*/ 1382438 w 2036954"/>
              <a:gd name="connsiteY24" fmla="*/ 340242 h 1466466"/>
              <a:gd name="connsiteX25" fmla="*/ 1467499 w 2036954"/>
              <a:gd name="connsiteY25" fmla="*/ 414670 h 1466466"/>
              <a:gd name="connsiteX26" fmla="*/ 1531294 w 2036954"/>
              <a:gd name="connsiteY26" fmla="*/ 457200 h 1466466"/>
              <a:gd name="connsiteX27" fmla="*/ 1563192 w 2036954"/>
              <a:gd name="connsiteY27" fmla="*/ 467833 h 1466466"/>
              <a:gd name="connsiteX28" fmla="*/ 1637620 w 2036954"/>
              <a:gd name="connsiteY28" fmla="*/ 499731 h 1466466"/>
              <a:gd name="connsiteX29" fmla="*/ 1658885 w 2036954"/>
              <a:gd name="connsiteY29" fmla="*/ 563526 h 1466466"/>
              <a:gd name="connsiteX30" fmla="*/ 1690782 w 2036954"/>
              <a:gd name="connsiteY30" fmla="*/ 584791 h 1466466"/>
              <a:gd name="connsiteX31" fmla="*/ 1775843 w 2036954"/>
              <a:gd name="connsiteY31" fmla="*/ 616689 h 1466466"/>
              <a:gd name="connsiteX32" fmla="*/ 1839638 w 2036954"/>
              <a:gd name="connsiteY32" fmla="*/ 627321 h 1466466"/>
              <a:gd name="connsiteX33" fmla="*/ 1882168 w 2036954"/>
              <a:gd name="connsiteY33" fmla="*/ 637954 h 1466466"/>
              <a:gd name="connsiteX34" fmla="*/ 1935331 w 2036954"/>
              <a:gd name="connsiteY34" fmla="*/ 839973 h 1466466"/>
              <a:gd name="connsiteX35" fmla="*/ 1977861 w 2036954"/>
              <a:gd name="connsiteY35" fmla="*/ 861238 h 1466466"/>
              <a:gd name="connsiteX36" fmla="*/ 2031024 w 2036954"/>
              <a:gd name="connsiteY36" fmla="*/ 893135 h 1466466"/>
              <a:gd name="connsiteX37" fmla="*/ 2020392 w 2036954"/>
              <a:gd name="connsiteY37" fmla="*/ 956931 h 1466466"/>
              <a:gd name="connsiteX38" fmla="*/ 1967229 w 2036954"/>
              <a:gd name="connsiteY38" fmla="*/ 946298 h 1466466"/>
              <a:gd name="connsiteX39" fmla="*/ 1903434 w 2036954"/>
              <a:gd name="connsiteY39" fmla="*/ 914400 h 1466466"/>
              <a:gd name="connsiteX40" fmla="*/ 1669517 w 2036954"/>
              <a:gd name="connsiteY40" fmla="*/ 903768 h 1466466"/>
              <a:gd name="connsiteX41" fmla="*/ 1595089 w 2036954"/>
              <a:gd name="connsiteY41" fmla="*/ 882503 h 1466466"/>
              <a:gd name="connsiteX42" fmla="*/ 1563192 w 2036954"/>
              <a:gd name="connsiteY42" fmla="*/ 861238 h 1466466"/>
              <a:gd name="connsiteX43" fmla="*/ 1499396 w 2036954"/>
              <a:gd name="connsiteY43" fmla="*/ 839973 h 1466466"/>
              <a:gd name="connsiteX44" fmla="*/ 1456866 w 2036954"/>
              <a:gd name="connsiteY44" fmla="*/ 850605 h 1466466"/>
              <a:gd name="connsiteX45" fmla="*/ 1424968 w 2036954"/>
              <a:gd name="connsiteY45" fmla="*/ 861238 h 1466466"/>
              <a:gd name="connsiteX46" fmla="*/ 1393071 w 2036954"/>
              <a:gd name="connsiteY46" fmla="*/ 1127052 h 1466466"/>
              <a:gd name="connsiteX47" fmla="*/ 1382438 w 2036954"/>
              <a:gd name="connsiteY47" fmla="*/ 1169582 h 1466466"/>
              <a:gd name="connsiteX48" fmla="*/ 1212317 w 2036954"/>
              <a:gd name="connsiteY48" fmla="*/ 1222745 h 1466466"/>
              <a:gd name="connsiteX49" fmla="*/ 1180420 w 2036954"/>
              <a:gd name="connsiteY49" fmla="*/ 1329070 h 1466466"/>
              <a:gd name="connsiteX50" fmla="*/ 1159154 w 2036954"/>
              <a:gd name="connsiteY50" fmla="*/ 1360968 h 1466466"/>
              <a:gd name="connsiteX51" fmla="*/ 1052829 w 2036954"/>
              <a:gd name="connsiteY51" fmla="*/ 1414131 h 1466466"/>
              <a:gd name="connsiteX52" fmla="*/ 893341 w 2036954"/>
              <a:gd name="connsiteY52" fmla="*/ 1339703 h 1466466"/>
              <a:gd name="connsiteX53" fmla="*/ 818913 w 2036954"/>
              <a:gd name="connsiteY53" fmla="*/ 1392866 h 1466466"/>
              <a:gd name="connsiteX54" fmla="*/ 776382 w 2036954"/>
              <a:gd name="connsiteY54" fmla="*/ 1446028 h 1466466"/>
              <a:gd name="connsiteX55" fmla="*/ 627527 w 2036954"/>
              <a:gd name="connsiteY55" fmla="*/ 1424763 h 1466466"/>
              <a:gd name="connsiteX56" fmla="*/ 606261 w 2036954"/>
              <a:gd name="connsiteY56" fmla="*/ 1392866 h 1466466"/>
              <a:gd name="connsiteX57" fmla="*/ 553099 w 2036954"/>
              <a:gd name="connsiteY57" fmla="*/ 1350335 h 1466466"/>
              <a:gd name="connsiteX58" fmla="*/ 510568 w 2036954"/>
              <a:gd name="connsiteY58" fmla="*/ 1339703 h 1466466"/>
              <a:gd name="connsiteX59" fmla="*/ 489303 w 2036954"/>
              <a:gd name="connsiteY59" fmla="*/ 1307805 h 1466466"/>
              <a:gd name="connsiteX60" fmla="*/ 457406 w 2036954"/>
              <a:gd name="connsiteY60" fmla="*/ 1233377 h 1466466"/>
              <a:gd name="connsiteX61" fmla="*/ 425508 w 2036954"/>
              <a:gd name="connsiteY61" fmla="*/ 1222745 h 1466466"/>
              <a:gd name="connsiteX62" fmla="*/ 393610 w 2036954"/>
              <a:gd name="connsiteY62" fmla="*/ 1201479 h 1466466"/>
              <a:gd name="connsiteX63" fmla="*/ 361713 w 2036954"/>
              <a:gd name="connsiteY63" fmla="*/ 1190847 h 1466466"/>
              <a:gd name="connsiteX64" fmla="*/ 340448 w 2036954"/>
              <a:gd name="connsiteY64" fmla="*/ 1158949 h 1466466"/>
              <a:gd name="connsiteX65" fmla="*/ 319182 w 2036954"/>
              <a:gd name="connsiteY65" fmla="*/ 1137684 h 1466466"/>
              <a:gd name="connsiteX66" fmla="*/ 308550 w 2036954"/>
              <a:gd name="connsiteY66" fmla="*/ 1105786 h 1466466"/>
              <a:gd name="connsiteX67" fmla="*/ 244754 w 2036954"/>
              <a:gd name="connsiteY67" fmla="*/ 1020726 h 1466466"/>
              <a:gd name="connsiteX68" fmla="*/ 180959 w 2036954"/>
              <a:gd name="connsiteY68" fmla="*/ 978196 h 1466466"/>
              <a:gd name="connsiteX69" fmla="*/ 127796 w 2036954"/>
              <a:gd name="connsiteY69" fmla="*/ 935666 h 1466466"/>
              <a:gd name="connsiteX70" fmla="*/ 106531 w 2036954"/>
              <a:gd name="connsiteY70" fmla="*/ 914400 h 1466466"/>
              <a:gd name="connsiteX71" fmla="*/ 42736 w 2036954"/>
              <a:gd name="connsiteY71" fmla="*/ 871870 h 1466466"/>
              <a:gd name="connsiteX72" fmla="*/ 32103 w 2036954"/>
              <a:gd name="connsiteY72" fmla="*/ 871870 h 14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2036954" h="1466466">
                <a:moveTo>
                  <a:pt x="32103" y="871870"/>
                </a:moveTo>
                <a:cubicBezTo>
                  <a:pt x="35647" y="847061"/>
                  <a:pt x="0" y="931014"/>
                  <a:pt x="64001" y="723014"/>
                </a:cubicBezTo>
                <a:cubicBezTo>
                  <a:pt x="67759" y="710800"/>
                  <a:pt x="85266" y="708837"/>
                  <a:pt x="95899" y="701749"/>
                </a:cubicBezTo>
                <a:cubicBezTo>
                  <a:pt x="102987" y="691117"/>
                  <a:pt x="109181" y="679830"/>
                  <a:pt x="117164" y="669852"/>
                </a:cubicBezTo>
                <a:cubicBezTo>
                  <a:pt x="143534" y="636890"/>
                  <a:pt x="137879" y="660318"/>
                  <a:pt x="159694" y="616689"/>
                </a:cubicBezTo>
                <a:cubicBezTo>
                  <a:pt x="203718" y="528643"/>
                  <a:pt x="130647" y="644313"/>
                  <a:pt x="191592" y="552893"/>
                </a:cubicBezTo>
                <a:cubicBezTo>
                  <a:pt x="216898" y="476975"/>
                  <a:pt x="200423" y="507749"/>
                  <a:pt x="234122" y="457200"/>
                </a:cubicBezTo>
                <a:cubicBezTo>
                  <a:pt x="237666" y="446568"/>
                  <a:pt x="243783" y="436468"/>
                  <a:pt x="244754" y="425303"/>
                </a:cubicBezTo>
                <a:cubicBezTo>
                  <a:pt x="245736" y="414013"/>
                  <a:pt x="236346" y="209315"/>
                  <a:pt x="276652" y="148856"/>
                </a:cubicBezTo>
                <a:cubicBezTo>
                  <a:pt x="284163" y="137589"/>
                  <a:pt x="304033" y="103267"/>
                  <a:pt x="319182" y="95693"/>
                </a:cubicBezTo>
                <a:cubicBezTo>
                  <a:pt x="332252" y="89158"/>
                  <a:pt x="347270" y="87283"/>
                  <a:pt x="361713" y="85061"/>
                </a:cubicBezTo>
                <a:cubicBezTo>
                  <a:pt x="393434" y="80181"/>
                  <a:pt x="425367" y="76313"/>
                  <a:pt x="457406" y="74428"/>
                </a:cubicBezTo>
                <a:cubicBezTo>
                  <a:pt x="545928" y="69221"/>
                  <a:pt x="634615" y="67340"/>
                  <a:pt x="723220" y="63796"/>
                </a:cubicBezTo>
                <a:cubicBezTo>
                  <a:pt x="744485" y="56708"/>
                  <a:pt x="765035" y="38135"/>
                  <a:pt x="787015" y="42531"/>
                </a:cubicBezTo>
                <a:cubicBezTo>
                  <a:pt x="804736" y="46075"/>
                  <a:pt x="822646" y="48780"/>
                  <a:pt x="840178" y="53163"/>
                </a:cubicBezTo>
                <a:cubicBezTo>
                  <a:pt x="851051" y="55881"/>
                  <a:pt x="861299" y="60717"/>
                  <a:pt x="872075" y="63796"/>
                </a:cubicBezTo>
                <a:cubicBezTo>
                  <a:pt x="886126" y="67811"/>
                  <a:pt x="900429" y="70884"/>
                  <a:pt x="914606" y="74428"/>
                </a:cubicBezTo>
                <a:cubicBezTo>
                  <a:pt x="981945" y="70884"/>
                  <a:pt x="1049468" y="69901"/>
                  <a:pt x="1116624" y="63796"/>
                </a:cubicBezTo>
                <a:cubicBezTo>
                  <a:pt x="1179002" y="58125"/>
                  <a:pt x="1125130" y="55290"/>
                  <a:pt x="1159154" y="21266"/>
                </a:cubicBezTo>
                <a:cubicBezTo>
                  <a:pt x="1167079" y="13341"/>
                  <a:pt x="1180179" y="13351"/>
                  <a:pt x="1191052" y="10633"/>
                </a:cubicBezTo>
                <a:cubicBezTo>
                  <a:pt x="1208584" y="6250"/>
                  <a:pt x="1226494" y="3544"/>
                  <a:pt x="1244215" y="0"/>
                </a:cubicBezTo>
                <a:cubicBezTo>
                  <a:pt x="1246865" y="530"/>
                  <a:pt x="1318376" y="12547"/>
                  <a:pt x="1329275" y="21266"/>
                </a:cubicBezTo>
                <a:cubicBezTo>
                  <a:pt x="1339254" y="29249"/>
                  <a:pt x="1343452" y="42531"/>
                  <a:pt x="1350541" y="53163"/>
                </a:cubicBezTo>
                <a:cubicBezTo>
                  <a:pt x="1354085" y="81517"/>
                  <a:pt x="1358800" y="109748"/>
                  <a:pt x="1361173" y="138224"/>
                </a:cubicBezTo>
                <a:cubicBezTo>
                  <a:pt x="1362538" y="154601"/>
                  <a:pt x="1355805" y="286976"/>
                  <a:pt x="1382438" y="340242"/>
                </a:cubicBezTo>
                <a:cubicBezTo>
                  <a:pt x="1404589" y="384545"/>
                  <a:pt x="1419651" y="382771"/>
                  <a:pt x="1467499" y="414670"/>
                </a:cubicBezTo>
                <a:lnTo>
                  <a:pt x="1531294" y="457200"/>
                </a:lnTo>
                <a:cubicBezTo>
                  <a:pt x="1541927" y="460744"/>
                  <a:pt x="1552890" y="463418"/>
                  <a:pt x="1563192" y="467833"/>
                </a:cubicBezTo>
                <a:cubicBezTo>
                  <a:pt x="1655163" y="507250"/>
                  <a:pt x="1562813" y="474795"/>
                  <a:pt x="1637620" y="499731"/>
                </a:cubicBezTo>
                <a:cubicBezTo>
                  <a:pt x="1644708" y="520996"/>
                  <a:pt x="1640234" y="551092"/>
                  <a:pt x="1658885" y="563526"/>
                </a:cubicBezTo>
                <a:cubicBezTo>
                  <a:pt x="1669517" y="570614"/>
                  <a:pt x="1679353" y="579076"/>
                  <a:pt x="1690782" y="584791"/>
                </a:cubicBezTo>
                <a:cubicBezTo>
                  <a:pt x="1697401" y="588100"/>
                  <a:pt x="1759281" y="613009"/>
                  <a:pt x="1775843" y="616689"/>
                </a:cubicBezTo>
                <a:cubicBezTo>
                  <a:pt x="1796888" y="621366"/>
                  <a:pt x="1818498" y="623093"/>
                  <a:pt x="1839638" y="627321"/>
                </a:cubicBezTo>
                <a:cubicBezTo>
                  <a:pt x="1853967" y="630187"/>
                  <a:pt x="1867991" y="634410"/>
                  <a:pt x="1882168" y="637954"/>
                </a:cubicBezTo>
                <a:cubicBezTo>
                  <a:pt x="1996761" y="809840"/>
                  <a:pt x="1838791" y="550348"/>
                  <a:pt x="1935331" y="839973"/>
                </a:cubicBezTo>
                <a:cubicBezTo>
                  <a:pt x="1940343" y="855010"/>
                  <a:pt x="1964673" y="852446"/>
                  <a:pt x="1977861" y="861238"/>
                </a:cubicBezTo>
                <a:cubicBezTo>
                  <a:pt x="2036240" y="900157"/>
                  <a:pt x="1956985" y="868456"/>
                  <a:pt x="2031024" y="893135"/>
                </a:cubicBezTo>
                <a:cubicBezTo>
                  <a:pt x="2027480" y="914400"/>
                  <a:pt x="2036954" y="943129"/>
                  <a:pt x="2020392" y="956931"/>
                </a:cubicBezTo>
                <a:cubicBezTo>
                  <a:pt x="2006509" y="968500"/>
                  <a:pt x="1984150" y="952644"/>
                  <a:pt x="1967229" y="946298"/>
                </a:cubicBezTo>
                <a:cubicBezTo>
                  <a:pt x="1928356" y="931721"/>
                  <a:pt x="1945393" y="917757"/>
                  <a:pt x="1903434" y="914400"/>
                </a:cubicBezTo>
                <a:cubicBezTo>
                  <a:pt x="1825630" y="908176"/>
                  <a:pt x="1747489" y="907312"/>
                  <a:pt x="1669517" y="903768"/>
                </a:cubicBezTo>
                <a:cubicBezTo>
                  <a:pt x="1655897" y="900363"/>
                  <a:pt x="1610338" y="890127"/>
                  <a:pt x="1595089" y="882503"/>
                </a:cubicBezTo>
                <a:cubicBezTo>
                  <a:pt x="1583659" y="876788"/>
                  <a:pt x="1574869" y="866428"/>
                  <a:pt x="1563192" y="861238"/>
                </a:cubicBezTo>
                <a:cubicBezTo>
                  <a:pt x="1542708" y="852134"/>
                  <a:pt x="1499396" y="839973"/>
                  <a:pt x="1499396" y="839973"/>
                </a:cubicBezTo>
                <a:cubicBezTo>
                  <a:pt x="1485219" y="843517"/>
                  <a:pt x="1470917" y="846591"/>
                  <a:pt x="1456866" y="850605"/>
                </a:cubicBezTo>
                <a:cubicBezTo>
                  <a:pt x="1446089" y="853684"/>
                  <a:pt x="1426811" y="850183"/>
                  <a:pt x="1424968" y="861238"/>
                </a:cubicBezTo>
                <a:cubicBezTo>
                  <a:pt x="1376269" y="1153435"/>
                  <a:pt x="1476653" y="1043466"/>
                  <a:pt x="1393071" y="1127052"/>
                </a:cubicBezTo>
                <a:cubicBezTo>
                  <a:pt x="1389527" y="1141229"/>
                  <a:pt x="1396006" y="1164155"/>
                  <a:pt x="1382438" y="1169582"/>
                </a:cubicBezTo>
                <a:cubicBezTo>
                  <a:pt x="1183178" y="1249285"/>
                  <a:pt x="1271010" y="1134704"/>
                  <a:pt x="1212317" y="1222745"/>
                </a:cubicBezTo>
                <a:cubicBezTo>
                  <a:pt x="1206373" y="1246520"/>
                  <a:pt x="1190775" y="1313537"/>
                  <a:pt x="1180420" y="1329070"/>
                </a:cubicBezTo>
                <a:lnTo>
                  <a:pt x="1159154" y="1360968"/>
                </a:lnTo>
                <a:cubicBezTo>
                  <a:pt x="1128853" y="1451871"/>
                  <a:pt x="1160131" y="1427543"/>
                  <a:pt x="1052829" y="1414131"/>
                </a:cubicBezTo>
                <a:cubicBezTo>
                  <a:pt x="915214" y="1345323"/>
                  <a:pt x="970348" y="1365371"/>
                  <a:pt x="893341" y="1339703"/>
                </a:cubicBezTo>
                <a:cubicBezTo>
                  <a:pt x="791361" y="1271717"/>
                  <a:pt x="846783" y="1281382"/>
                  <a:pt x="818913" y="1392866"/>
                </a:cubicBezTo>
                <a:cubicBezTo>
                  <a:pt x="814442" y="1410750"/>
                  <a:pt x="789147" y="1433264"/>
                  <a:pt x="776382" y="1446028"/>
                </a:cubicBezTo>
                <a:cubicBezTo>
                  <a:pt x="726764" y="1438940"/>
                  <a:pt x="655331" y="1466466"/>
                  <a:pt x="627527" y="1424763"/>
                </a:cubicBezTo>
                <a:cubicBezTo>
                  <a:pt x="620438" y="1414131"/>
                  <a:pt x="614244" y="1402844"/>
                  <a:pt x="606261" y="1392866"/>
                </a:cubicBezTo>
                <a:cubicBezTo>
                  <a:pt x="594331" y="1377953"/>
                  <a:pt x="569920" y="1357544"/>
                  <a:pt x="553099" y="1350335"/>
                </a:cubicBezTo>
                <a:cubicBezTo>
                  <a:pt x="539667" y="1344579"/>
                  <a:pt x="524745" y="1343247"/>
                  <a:pt x="510568" y="1339703"/>
                </a:cubicBezTo>
                <a:cubicBezTo>
                  <a:pt x="503480" y="1329070"/>
                  <a:pt x="495018" y="1319235"/>
                  <a:pt x="489303" y="1307805"/>
                </a:cubicBezTo>
                <a:cubicBezTo>
                  <a:pt x="476594" y="1282387"/>
                  <a:pt x="479532" y="1255503"/>
                  <a:pt x="457406" y="1233377"/>
                </a:cubicBezTo>
                <a:cubicBezTo>
                  <a:pt x="449481" y="1225452"/>
                  <a:pt x="436141" y="1226289"/>
                  <a:pt x="425508" y="1222745"/>
                </a:cubicBezTo>
                <a:cubicBezTo>
                  <a:pt x="414875" y="1215656"/>
                  <a:pt x="405040" y="1207194"/>
                  <a:pt x="393610" y="1201479"/>
                </a:cubicBezTo>
                <a:cubicBezTo>
                  <a:pt x="383586" y="1196467"/>
                  <a:pt x="370464" y="1197848"/>
                  <a:pt x="361713" y="1190847"/>
                </a:cubicBezTo>
                <a:cubicBezTo>
                  <a:pt x="351734" y="1182864"/>
                  <a:pt x="348431" y="1168928"/>
                  <a:pt x="340448" y="1158949"/>
                </a:cubicBezTo>
                <a:cubicBezTo>
                  <a:pt x="334186" y="1151121"/>
                  <a:pt x="326271" y="1144772"/>
                  <a:pt x="319182" y="1137684"/>
                </a:cubicBezTo>
                <a:cubicBezTo>
                  <a:pt x="315638" y="1127051"/>
                  <a:pt x="313993" y="1115583"/>
                  <a:pt x="308550" y="1105786"/>
                </a:cubicBezTo>
                <a:cubicBezTo>
                  <a:pt x="298075" y="1086930"/>
                  <a:pt x="269338" y="1039164"/>
                  <a:pt x="244754" y="1020726"/>
                </a:cubicBezTo>
                <a:cubicBezTo>
                  <a:pt x="224308" y="1005392"/>
                  <a:pt x="180959" y="978196"/>
                  <a:pt x="180959" y="978196"/>
                </a:cubicBezTo>
                <a:cubicBezTo>
                  <a:pt x="138604" y="914663"/>
                  <a:pt x="184861" y="969905"/>
                  <a:pt x="127796" y="935666"/>
                </a:cubicBezTo>
                <a:cubicBezTo>
                  <a:pt x="119200" y="930508"/>
                  <a:pt x="114551" y="920415"/>
                  <a:pt x="106531" y="914400"/>
                </a:cubicBezTo>
                <a:cubicBezTo>
                  <a:pt x="86085" y="899065"/>
                  <a:pt x="42736" y="871870"/>
                  <a:pt x="42736" y="871870"/>
                </a:cubicBezTo>
                <a:cubicBezTo>
                  <a:pt x="29597" y="832455"/>
                  <a:pt x="28559" y="896679"/>
                  <a:pt x="32103" y="87187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Počty obyvatel v okresech kraje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dirty="0" smtClean="0"/>
              <a:t>České Budějovice: 188264 </a:t>
            </a:r>
          </a:p>
          <a:p>
            <a:r>
              <a:rPr lang="cs-CZ" dirty="0" smtClean="0"/>
              <a:t>Český Krumlov: </a:t>
            </a:r>
            <a:r>
              <a:rPr lang="cs-CZ" dirty="0" smtClean="0"/>
              <a:t>61231 </a:t>
            </a:r>
            <a:endParaRPr lang="cs-CZ" dirty="0" smtClean="0"/>
          </a:p>
          <a:p>
            <a:r>
              <a:rPr lang="cs-CZ" dirty="0" smtClean="0"/>
              <a:t>Jindřichův Hradec: </a:t>
            </a:r>
            <a:r>
              <a:rPr lang="cs-CZ" dirty="0" smtClean="0"/>
              <a:t>92222 </a:t>
            </a:r>
            <a:endParaRPr lang="cs-CZ" dirty="0" smtClean="0"/>
          </a:p>
          <a:p>
            <a:r>
              <a:rPr lang="cs-CZ" dirty="0" smtClean="0"/>
              <a:t>Písek: </a:t>
            </a:r>
            <a:r>
              <a:rPr lang="cs-CZ" dirty="0" smtClean="0"/>
              <a:t>70524 </a:t>
            </a:r>
            <a:endParaRPr lang="cs-CZ" dirty="0" smtClean="0"/>
          </a:p>
          <a:p>
            <a:r>
              <a:rPr lang="cs-CZ" dirty="0" smtClean="0"/>
              <a:t>Prachatice: </a:t>
            </a:r>
            <a:r>
              <a:rPr lang="cs-CZ" dirty="0" smtClean="0"/>
              <a:t>51030 </a:t>
            </a:r>
            <a:endParaRPr lang="cs-CZ" dirty="0" smtClean="0"/>
          </a:p>
          <a:p>
            <a:r>
              <a:rPr lang="cs-CZ" dirty="0" smtClean="0"/>
              <a:t>Strakonice: </a:t>
            </a:r>
            <a:r>
              <a:rPr lang="cs-CZ" dirty="0" smtClean="0"/>
              <a:t>70657 </a:t>
            </a:r>
            <a:endParaRPr lang="cs-CZ" dirty="0" smtClean="0"/>
          </a:p>
          <a:p>
            <a:r>
              <a:rPr lang="cs-CZ" dirty="0" smtClean="0"/>
              <a:t>Tábor: </a:t>
            </a:r>
            <a:r>
              <a:rPr lang="cs-CZ" dirty="0" smtClean="0"/>
              <a:t>102683 </a:t>
            </a:r>
            <a:endParaRPr lang="cs-CZ" dirty="0" smtClean="0"/>
          </a:p>
          <a:p>
            <a:r>
              <a:rPr lang="cs-CZ" b="1" dirty="0" smtClean="0"/>
              <a:t>Celkový počet obyvatel:</a:t>
            </a:r>
            <a:r>
              <a:rPr lang="cs-CZ" dirty="0" smtClean="0"/>
              <a:t> </a:t>
            </a:r>
            <a:r>
              <a:rPr lang="cs-CZ" b="1" dirty="0" smtClean="0"/>
              <a:t>636611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5508104" y="2420888"/>
            <a:ext cx="2429528" cy="1440160"/>
            <a:chOff x="1403648" y="2870445"/>
            <a:chExt cx="6408712" cy="3798915"/>
          </a:xfrm>
        </p:grpSpPr>
        <p:pic>
          <p:nvPicPr>
            <p:cNvPr id="5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3648" y="2870445"/>
              <a:ext cx="6408712" cy="3798915"/>
            </a:xfrm>
            <a:prstGeom prst="rect">
              <a:avLst/>
            </a:prstGeom>
            <a:noFill/>
          </p:spPr>
        </p:pic>
        <p:sp>
          <p:nvSpPr>
            <p:cNvPr id="6" name="Volný tvar 5"/>
            <p:cNvSpPr/>
            <p:nvPr/>
          </p:nvSpPr>
          <p:spPr>
            <a:xfrm>
              <a:off x="2704351" y="5084399"/>
              <a:ext cx="2036954" cy="1466466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Sídla nad 10 000 obyvatel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České </a:t>
            </a:r>
            <a:r>
              <a:rPr lang="cs-CZ" dirty="0" smtClean="0"/>
              <a:t>Budějovice: </a:t>
            </a:r>
            <a:r>
              <a:rPr lang="cs-CZ" dirty="0" smtClean="0"/>
              <a:t>93467 </a:t>
            </a:r>
            <a:endParaRPr lang="cs-CZ" dirty="0" smtClean="0"/>
          </a:p>
          <a:p>
            <a:r>
              <a:rPr lang="cs-CZ" dirty="0" smtClean="0"/>
              <a:t>Tábor: </a:t>
            </a:r>
            <a:r>
              <a:rPr lang="cs-CZ" dirty="0" smtClean="0"/>
              <a:t>35024 </a:t>
            </a:r>
            <a:endParaRPr lang="cs-CZ" dirty="0" smtClean="0"/>
          </a:p>
          <a:p>
            <a:r>
              <a:rPr lang="cs-CZ" dirty="0" smtClean="0"/>
              <a:t>Písek: </a:t>
            </a:r>
            <a:r>
              <a:rPr lang="cs-CZ" dirty="0" smtClean="0"/>
              <a:t>29769 </a:t>
            </a:r>
            <a:endParaRPr lang="cs-CZ" dirty="0" smtClean="0"/>
          </a:p>
          <a:p>
            <a:r>
              <a:rPr lang="cs-CZ" dirty="0" smtClean="0"/>
              <a:t>Strakonice: </a:t>
            </a:r>
            <a:r>
              <a:rPr lang="cs-CZ" dirty="0" smtClean="0"/>
              <a:t>22961 </a:t>
            </a:r>
            <a:endParaRPr lang="cs-CZ" dirty="0" smtClean="0"/>
          </a:p>
          <a:p>
            <a:r>
              <a:rPr lang="cs-CZ" dirty="0" smtClean="0"/>
              <a:t>Jindřichův Hradec: </a:t>
            </a:r>
            <a:r>
              <a:rPr lang="cs-CZ" dirty="0" smtClean="0"/>
              <a:t>21824 </a:t>
            </a:r>
            <a:endParaRPr lang="cs-CZ" dirty="0" smtClean="0"/>
          </a:p>
          <a:p>
            <a:r>
              <a:rPr lang="cs-CZ" dirty="0" smtClean="0"/>
              <a:t>Český Krumlov: </a:t>
            </a:r>
            <a:r>
              <a:rPr lang="cs-CZ" dirty="0" smtClean="0"/>
              <a:t>13290 </a:t>
            </a:r>
            <a:endParaRPr lang="cs-CZ" dirty="0" smtClean="0"/>
          </a:p>
          <a:p>
            <a:r>
              <a:rPr lang="cs-CZ" dirty="0" smtClean="0"/>
              <a:t>Prachatice: </a:t>
            </a:r>
            <a:r>
              <a:rPr lang="cs-CZ" dirty="0" smtClean="0"/>
              <a:t>11219 </a:t>
            </a:r>
            <a:endParaRPr lang="cs-CZ" dirty="0"/>
          </a:p>
        </p:txBody>
      </p:sp>
      <p:grpSp>
        <p:nvGrpSpPr>
          <p:cNvPr id="6" name="Skupina 5"/>
          <p:cNvGrpSpPr/>
          <p:nvPr/>
        </p:nvGrpSpPr>
        <p:grpSpPr>
          <a:xfrm>
            <a:off x="5508104" y="2420888"/>
            <a:ext cx="2429528" cy="1440160"/>
            <a:chOff x="1403648" y="2870445"/>
            <a:chExt cx="6408712" cy="3798915"/>
          </a:xfrm>
        </p:grpSpPr>
        <p:pic>
          <p:nvPicPr>
            <p:cNvPr id="7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3648" y="2870445"/>
              <a:ext cx="6408712" cy="3798915"/>
            </a:xfrm>
            <a:prstGeom prst="rect">
              <a:avLst/>
            </a:prstGeom>
            <a:noFill/>
          </p:spPr>
        </p:pic>
        <p:sp>
          <p:nvSpPr>
            <p:cNvPr id="8" name="Volný tvar 7"/>
            <p:cNvSpPr/>
            <p:nvPr/>
          </p:nvSpPr>
          <p:spPr>
            <a:xfrm>
              <a:off x="2704351" y="5084399"/>
              <a:ext cx="2036954" cy="1466466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3 největší a nejmenší sídla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České </a:t>
            </a:r>
            <a:r>
              <a:rPr lang="cs-CZ" dirty="0" smtClean="0"/>
              <a:t>Budějovice: </a:t>
            </a:r>
            <a:r>
              <a:rPr lang="cs-CZ" dirty="0" smtClean="0"/>
              <a:t>93467 </a:t>
            </a:r>
          </a:p>
          <a:p>
            <a:r>
              <a:rPr lang="cs-CZ" dirty="0" smtClean="0"/>
              <a:t>Tábor: </a:t>
            </a:r>
            <a:r>
              <a:rPr lang="cs-CZ" dirty="0" smtClean="0"/>
              <a:t>35024 </a:t>
            </a:r>
          </a:p>
          <a:p>
            <a:r>
              <a:rPr lang="cs-CZ" dirty="0" smtClean="0"/>
              <a:t>Písek: 29769</a:t>
            </a:r>
          </a:p>
          <a:p>
            <a:endParaRPr lang="cs-CZ" dirty="0" smtClean="0"/>
          </a:p>
          <a:p>
            <a:r>
              <a:rPr lang="cs-CZ" dirty="0" err="1" smtClean="0"/>
              <a:t>Kuřimany</a:t>
            </a:r>
            <a:r>
              <a:rPr lang="cs-CZ" dirty="0" smtClean="0"/>
              <a:t>: </a:t>
            </a:r>
            <a:r>
              <a:rPr lang="cs-CZ" dirty="0" smtClean="0"/>
              <a:t>26 </a:t>
            </a:r>
            <a:endParaRPr lang="cs-CZ" dirty="0" smtClean="0"/>
          </a:p>
          <a:p>
            <a:r>
              <a:rPr lang="cs-CZ" dirty="0" smtClean="0"/>
              <a:t>Zadní </a:t>
            </a:r>
            <a:r>
              <a:rPr lang="cs-CZ" dirty="0" err="1" smtClean="0"/>
              <a:t>Střítež</a:t>
            </a:r>
            <a:r>
              <a:rPr lang="cs-CZ" dirty="0" smtClean="0"/>
              <a:t>: </a:t>
            </a:r>
            <a:r>
              <a:rPr lang="cs-CZ" dirty="0" smtClean="0"/>
              <a:t>32 </a:t>
            </a:r>
            <a:endParaRPr lang="cs-CZ" dirty="0" smtClean="0"/>
          </a:p>
          <a:p>
            <a:r>
              <a:rPr lang="cs-CZ" dirty="0" smtClean="0"/>
              <a:t>Závraty: </a:t>
            </a:r>
            <a:r>
              <a:rPr lang="cs-CZ" dirty="0" smtClean="0"/>
              <a:t>37</a:t>
            </a:r>
            <a:endParaRPr lang="cs-CZ" dirty="0" smtClean="0"/>
          </a:p>
        </p:txBody>
      </p:sp>
      <p:grpSp>
        <p:nvGrpSpPr>
          <p:cNvPr id="4" name="Skupina 3"/>
          <p:cNvGrpSpPr/>
          <p:nvPr/>
        </p:nvGrpSpPr>
        <p:grpSpPr>
          <a:xfrm>
            <a:off x="5508104" y="2420888"/>
            <a:ext cx="2429528" cy="1440160"/>
            <a:chOff x="1403648" y="2870445"/>
            <a:chExt cx="6408712" cy="3798915"/>
          </a:xfrm>
        </p:grpSpPr>
        <p:pic>
          <p:nvPicPr>
            <p:cNvPr id="6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3648" y="2870445"/>
              <a:ext cx="6408712" cy="3798915"/>
            </a:xfrm>
            <a:prstGeom prst="rect">
              <a:avLst/>
            </a:prstGeom>
            <a:noFill/>
          </p:spPr>
        </p:pic>
        <p:sp>
          <p:nvSpPr>
            <p:cNvPr id="7" name="Volný tvar 6"/>
            <p:cNvSpPr/>
            <p:nvPr/>
          </p:nvSpPr>
          <p:spPr>
            <a:xfrm>
              <a:off x="2704351" y="5084399"/>
              <a:ext cx="2036954" cy="1466466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Kraj Vysočina</a:t>
            </a: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Počet obyvatel: 511207</a:t>
            </a:r>
          </a:p>
          <a:p>
            <a:r>
              <a:rPr lang="cs-CZ" dirty="0" smtClean="0"/>
              <a:t>Krajské město: Jihlava (50598 </a:t>
            </a:r>
            <a:r>
              <a:rPr lang="cs-CZ" dirty="0" err="1" smtClean="0"/>
              <a:t>obyv</a:t>
            </a:r>
            <a:r>
              <a:rPr lang="cs-CZ" dirty="0" smtClean="0"/>
              <a:t>.)</a:t>
            </a:r>
            <a:endParaRPr lang="cs-CZ" dirty="0"/>
          </a:p>
        </p:txBody>
      </p:sp>
      <p:pic>
        <p:nvPicPr>
          <p:cNvPr id="23554" name="Picture 2" descr="https://upload.wikimedia.org/wikipedia/commons/thumb/2/20/Samospr%C3%A1vn%C3%A9_kraje.png/1024px-Samospr%C3%A1vn%C3%A9_kraj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70445"/>
            <a:ext cx="6408712" cy="3798915"/>
          </a:xfrm>
          <a:prstGeom prst="rect">
            <a:avLst/>
          </a:prstGeom>
          <a:noFill/>
        </p:spPr>
      </p:pic>
      <p:sp>
        <p:nvSpPr>
          <p:cNvPr id="18" name="Volný tvar 17"/>
          <p:cNvSpPr/>
          <p:nvPr/>
        </p:nvSpPr>
        <p:spPr>
          <a:xfrm>
            <a:off x="4049486" y="4726379"/>
            <a:ext cx="1372368" cy="1293446"/>
          </a:xfrm>
          <a:custGeom>
            <a:avLst/>
            <a:gdLst>
              <a:gd name="connsiteX0" fmla="*/ 534389 w 1372368"/>
              <a:gd name="connsiteY0" fmla="*/ 0 h 1293446"/>
              <a:gd name="connsiteX1" fmla="*/ 534389 w 1372368"/>
              <a:gd name="connsiteY1" fmla="*/ 0 h 1293446"/>
              <a:gd name="connsiteX2" fmla="*/ 439387 w 1372368"/>
              <a:gd name="connsiteY2" fmla="*/ 47502 h 1293446"/>
              <a:gd name="connsiteX3" fmla="*/ 403761 w 1372368"/>
              <a:gd name="connsiteY3" fmla="*/ 59377 h 1293446"/>
              <a:gd name="connsiteX4" fmla="*/ 296883 w 1372368"/>
              <a:gd name="connsiteY4" fmla="*/ 118753 h 1293446"/>
              <a:gd name="connsiteX5" fmla="*/ 249382 w 1372368"/>
              <a:gd name="connsiteY5" fmla="*/ 190005 h 1293446"/>
              <a:gd name="connsiteX6" fmla="*/ 273132 w 1372368"/>
              <a:gd name="connsiteY6" fmla="*/ 225631 h 1293446"/>
              <a:gd name="connsiteX7" fmla="*/ 296883 w 1372368"/>
              <a:gd name="connsiteY7" fmla="*/ 296883 h 1293446"/>
              <a:gd name="connsiteX8" fmla="*/ 261257 w 1372368"/>
              <a:gd name="connsiteY8" fmla="*/ 332509 h 1293446"/>
              <a:gd name="connsiteX9" fmla="*/ 106878 w 1372368"/>
              <a:gd name="connsiteY9" fmla="*/ 368135 h 1293446"/>
              <a:gd name="connsiteX10" fmla="*/ 71252 w 1372368"/>
              <a:gd name="connsiteY10" fmla="*/ 380011 h 1293446"/>
              <a:gd name="connsiteX11" fmla="*/ 35626 w 1372368"/>
              <a:gd name="connsiteY11" fmla="*/ 498764 h 1293446"/>
              <a:gd name="connsiteX12" fmla="*/ 0 w 1372368"/>
              <a:gd name="connsiteY12" fmla="*/ 593766 h 1293446"/>
              <a:gd name="connsiteX13" fmla="*/ 11875 w 1372368"/>
              <a:gd name="connsiteY13" fmla="*/ 665018 h 1293446"/>
              <a:gd name="connsiteX14" fmla="*/ 23750 w 1372368"/>
              <a:gd name="connsiteY14" fmla="*/ 700644 h 1293446"/>
              <a:gd name="connsiteX15" fmla="*/ 95002 w 1372368"/>
              <a:gd name="connsiteY15" fmla="*/ 748146 h 1293446"/>
              <a:gd name="connsiteX16" fmla="*/ 118753 w 1372368"/>
              <a:gd name="connsiteY16" fmla="*/ 795647 h 1293446"/>
              <a:gd name="connsiteX17" fmla="*/ 190005 w 1372368"/>
              <a:gd name="connsiteY17" fmla="*/ 843148 h 1293446"/>
              <a:gd name="connsiteX18" fmla="*/ 201880 w 1372368"/>
              <a:gd name="connsiteY18" fmla="*/ 878774 h 1293446"/>
              <a:gd name="connsiteX19" fmla="*/ 249382 w 1372368"/>
              <a:gd name="connsiteY19" fmla="*/ 890650 h 1293446"/>
              <a:gd name="connsiteX20" fmla="*/ 356259 w 1372368"/>
              <a:gd name="connsiteY20" fmla="*/ 914400 h 1293446"/>
              <a:gd name="connsiteX21" fmla="*/ 380010 w 1372368"/>
              <a:gd name="connsiteY21" fmla="*/ 950026 h 1293446"/>
              <a:gd name="connsiteX22" fmla="*/ 451262 w 1372368"/>
              <a:gd name="connsiteY22" fmla="*/ 997527 h 1293446"/>
              <a:gd name="connsiteX23" fmla="*/ 486888 w 1372368"/>
              <a:gd name="connsiteY23" fmla="*/ 1009403 h 1293446"/>
              <a:gd name="connsiteX24" fmla="*/ 593766 w 1372368"/>
              <a:gd name="connsiteY24" fmla="*/ 1033153 h 1293446"/>
              <a:gd name="connsiteX25" fmla="*/ 605641 w 1372368"/>
              <a:gd name="connsiteY25" fmla="*/ 1068779 h 1293446"/>
              <a:gd name="connsiteX26" fmla="*/ 807522 w 1372368"/>
              <a:gd name="connsiteY26" fmla="*/ 1223159 h 1293446"/>
              <a:gd name="connsiteX27" fmla="*/ 926275 w 1372368"/>
              <a:gd name="connsiteY27" fmla="*/ 1187533 h 1293446"/>
              <a:gd name="connsiteX28" fmla="*/ 1104405 w 1372368"/>
              <a:gd name="connsiteY28" fmla="*/ 1151907 h 1293446"/>
              <a:gd name="connsiteX29" fmla="*/ 1187532 w 1372368"/>
              <a:gd name="connsiteY29" fmla="*/ 1068779 h 1293446"/>
              <a:gd name="connsiteX30" fmla="*/ 1223158 w 1372368"/>
              <a:gd name="connsiteY30" fmla="*/ 1056904 h 1293446"/>
              <a:gd name="connsiteX31" fmla="*/ 1235033 w 1372368"/>
              <a:gd name="connsiteY31" fmla="*/ 950026 h 1293446"/>
              <a:gd name="connsiteX32" fmla="*/ 1246909 w 1372368"/>
              <a:gd name="connsiteY32" fmla="*/ 688769 h 1293446"/>
              <a:gd name="connsiteX33" fmla="*/ 1258784 w 1372368"/>
              <a:gd name="connsiteY33" fmla="*/ 641268 h 1293446"/>
              <a:gd name="connsiteX34" fmla="*/ 1282535 w 1372368"/>
              <a:gd name="connsiteY34" fmla="*/ 605642 h 1293446"/>
              <a:gd name="connsiteX35" fmla="*/ 1330036 w 1372368"/>
              <a:gd name="connsiteY35" fmla="*/ 522515 h 1293446"/>
              <a:gd name="connsiteX36" fmla="*/ 1365662 w 1372368"/>
              <a:gd name="connsiteY36" fmla="*/ 486889 h 1293446"/>
              <a:gd name="connsiteX37" fmla="*/ 1330036 w 1372368"/>
              <a:gd name="connsiteY37" fmla="*/ 332509 h 1293446"/>
              <a:gd name="connsiteX38" fmla="*/ 1294410 w 1372368"/>
              <a:gd name="connsiteY38" fmla="*/ 320634 h 1293446"/>
              <a:gd name="connsiteX39" fmla="*/ 1258784 w 1372368"/>
              <a:gd name="connsiteY39" fmla="*/ 285008 h 1293446"/>
              <a:gd name="connsiteX40" fmla="*/ 1235033 w 1372368"/>
              <a:gd name="connsiteY40" fmla="*/ 237507 h 1293446"/>
              <a:gd name="connsiteX41" fmla="*/ 1140031 w 1372368"/>
              <a:gd name="connsiteY41" fmla="*/ 201881 h 1293446"/>
              <a:gd name="connsiteX42" fmla="*/ 1068779 w 1372368"/>
              <a:gd name="connsiteY42" fmla="*/ 166255 h 1293446"/>
              <a:gd name="connsiteX43" fmla="*/ 973776 w 1372368"/>
              <a:gd name="connsiteY43" fmla="*/ 178130 h 1293446"/>
              <a:gd name="connsiteX44" fmla="*/ 938150 w 1372368"/>
              <a:gd name="connsiteY44" fmla="*/ 190005 h 1293446"/>
              <a:gd name="connsiteX45" fmla="*/ 902524 w 1372368"/>
              <a:gd name="connsiteY45" fmla="*/ 178130 h 1293446"/>
              <a:gd name="connsiteX46" fmla="*/ 831272 w 1372368"/>
              <a:gd name="connsiteY46" fmla="*/ 130629 h 1293446"/>
              <a:gd name="connsiteX47" fmla="*/ 795646 w 1372368"/>
              <a:gd name="connsiteY47" fmla="*/ 106878 h 1293446"/>
              <a:gd name="connsiteX48" fmla="*/ 724395 w 1372368"/>
              <a:gd name="connsiteY48" fmla="*/ 83127 h 1293446"/>
              <a:gd name="connsiteX49" fmla="*/ 688769 w 1372368"/>
              <a:gd name="connsiteY49" fmla="*/ 71252 h 1293446"/>
              <a:gd name="connsiteX50" fmla="*/ 617517 w 1372368"/>
              <a:gd name="connsiteY50" fmla="*/ 59377 h 1293446"/>
              <a:gd name="connsiteX51" fmla="*/ 534389 w 1372368"/>
              <a:gd name="connsiteY51" fmla="*/ 0 h 129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372368" h="1293446">
                <a:moveTo>
                  <a:pt x="534389" y="0"/>
                </a:moveTo>
                <a:lnTo>
                  <a:pt x="534389" y="0"/>
                </a:lnTo>
                <a:cubicBezTo>
                  <a:pt x="502722" y="15834"/>
                  <a:pt x="471619" y="32851"/>
                  <a:pt x="439387" y="47502"/>
                </a:cubicBezTo>
                <a:cubicBezTo>
                  <a:pt x="427991" y="52682"/>
                  <a:pt x="414703" y="53298"/>
                  <a:pt x="403761" y="59377"/>
                </a:cubicBezTo>
                <a:cubicBezTo>
                  <a:pt x="281260" y="127432"/>
                  <a:pt x="377496" y="91883"/>
                  <a:pt x="296883" y="118753"/>
                </a:cubicBezTo>
                <a:cubicBezTo>
                  <a:pt x="281049" y="142504"/>
                  <a:pt x="233549" y="166254"/>
                  <a:pt x="249382" y="190005"/>
                </a:cubicBezTo>
                <a:cubicBezTo>
                  <a:pt x="257299" y="201880"/>
                  <a:pt x="267336" y="212589"/>
                  <a:pt x="273132" y="225631"/>
                </a:cubicBezTo>
                <a:cubicBezTo>
                  <a:pt x="283300" y="248509"/>
                  <a:pt x="296883" y="296883"/>
                  <a:pt x="296883" y="296883"/>
                </a:cubicBezTo>
                <a:cubicBezTo>
                  <a:pt x="285008" y="308758"/>
                  <a:pt x="275938" y="324353"/>
                  <a:pt x="261257" y="332509"/>
                </a:cubicBezTo>
                <a:cubicBezTo>
                  <a:pt x="216115" y="357588"/>
                  <a:pt x="155910" y="361131"/>
                  <a:pt x="106878" y="368135"/>
                </a:cubicBezTo>
                <a:cubicBezTo>
                  <a:pt x="95003" y="372094"/>
                  <a:pt x="80103" y="371160"/>
                  <a:pt x="71252" y="380011"/>
                </a:cubicBezTo>
                <a:cubicBezTo>
                  <a:pt x="43195" y="408068"/>
                  <a:pt x="41622" y="465789"/>
                  <a:pt x="35626" y="498764"/>
                </a:cubicBezTo>
                <a:cubicBezTo>
                  <a:pt x="22786" y="569382"/>
                  <a:pt x="33648" y="543292"/>
                  <a:pt x="0" y="593766"/>
                </a:cubicBezTo>
                <a:cubicBezTo>
                  <a:pt x="3958" y="617517"/>
                  <a:pt x="6652" y="641513"/>
                  <a:pt x="11875" y="665018"/>
                </a:cubicBezTo>
                <a:cubicBezTo>
                  <a:pt x="14590" y="677238"/>
                  <a:pt x="14899" y="691793"/>
                  <a:pt x="23750" y="700644"/>
                </a:cubicBezTo>
                <a:cubicBezTo>
                  <a:pt x="43934" y="720828"/>
                  <a:pt x="95002" y="748146"/>
                  <a:pt x="95002" y="748146"/>
                </a:cubicBezTo>
                <a:cubicBezTo>
                  <a:pt x="102919" y="763980"/>
                  <a:pt x="106235" y="783129"/>
                  <a:pt x="118753" y="795647"/>
                </a:cubicBezTo>
                <a:cubicBezTo>
                  <a:pt x="138937" y="815831"/>
                  <a:pt x="190005" y="843148"/>
                  <a:pt x="190005" y="843148"/>
                </a:cubicBezTo>
                <a:cubicBezTo>
                  <a:pt x="193963" y="855023"/>
                  <a:pt x="192105" y="870954"/>
                  <a:pt x="201880" y="878774"/>
                </a:cubicBezTo>
                <a:cubicBezTo>
                  <a:pt x="214625" y="888970"/>
                  <a:pt x="233378" y="887449"/>
                  <a:pt x="249382" y="890650"/>
                </a:cubicBezTo>
                <a:cubicBezTo>
                  <a:pt x="353886" y="911551"/>
                  <a:pt x="286922" y="891288"/>
                  <a:pt x="356259" y="914400"/>
                </a:cubicBezTo>
                <a:cubicBezTo>
                  <a:pt x="364176" y="926275"/>
                  <a:pt x="369269" y="940628"/>
                  <a:pt x="380010" y="950026"/>
                </a:cubicBezTo>
                <a:cubicBezTo>
                  <a:pt x="401492" y="968823"/>
                  <a:pt x="424182" y="988500"/>
                  <a:pt x="451262" y="997527"/>
                </a:cubicBezTo>
                <a:cubicBezTo>
                  <a:pt x="463137" y="1001486"/>
                  <a:pt x="474668" y="1006687"/>
                  <a:pt x="486888" y="1009403"/>
                </a:cubicBezTo>
                <a:cubicBezTo>
                  <a:pt x="612298" y="1037272"/>
                  <a:pt x="513561" y="1006419"/>
                  <a:pt x="593766" y="1033153"/>
                </a:cubicBezTo>
                <a:cubicBezTo>
                  <a:pt x="597724" y="1045028"/>
                  <a:pt x="603466" y="1056452"/>
                  <a:pt x="605641" y="1068779"/>
                </a:cubicBezTo>
                <a:cubicBezTo>
                  <a:pt x="645288" y="1293446"/>
                  <a:pt x="565584" y="1239288"/>
                  <a:pt x="807522" y="1223159"/>
                </a:cubicBezTo>
                <a:cubicBezTo>
                  <a:pt x="898301" y="1177769"/>
                  <a:pt x="807990" y="1217104"/>
                  <a:pt x="926275" y="1187533"/>
                </a:cubicBezTo>
                <a:cubicBezTo>
                  <a:pt x="1094689" y="1145429"/>
                  <a:pt x="882218" y="1176594"/>
                  <a:pt x="1104405" y="1151907"/>
                </a:cubicBezTo>
                <a:cubicBezTo>
                  <a:pt x="1137062" y="1108364"/>
                  <a:pt x="1139041" y="1096488"/>
                  <a:pt x="1187532" y="1068779"/>
                </a:cubicBezTo>
                <a:cubicBezTo>
                  <a:pt x="1198400" y="1062569"/>
                  <a:pt x="1211283" y="1060862"/>
                  <a:pt x="1223158" y="1056904"/>
                </a:cubicBezTo>
                <a:cubicBezTo>
                  <a:pt x="1227116" y="1021278"/>
                  <a:pt x="1232725" y="985797"/>
                  <a:pt x="1235033" y="950026"/>
                </a:cubicBezTo>
                <a:cubicBezTo>
                  <a:pt x="1240646" y="863031"/>
                  <a:pt x="1240223" y="775688"/>
                  <a:pt x="1246909" y="688769"/>
                </a:cubicBezTo>
                <a:cubicBezTo>
                  <a:pt x="1248161" y="672496"/>
                  <a:pt x="1252355" y="656269"/>
                  <a:pt x="1258784" y="641268"/>
                </a:cubicBezTo>
                <a:cubicBezTo>
                  <a:pt x="1264406" y="628150"/>
                  <a:pt x="1275454" y="618034"/>
                  <a:pt x="1282535" y="605642"/>
                </a:cubicBezTo>
                <a:cubicBezTo>
                  <a:pt x="1303658" y="568676"/>
                  <a:pt x="1303728" y="554083"/>
                  <a:pt x="1330036" y="522515"/>
                </a:cubicBezTo>
                <a:cubicBezTo>
                  <a:pt x="1340788" y="509613"/>
                  <a:pt x="1353787" y="498764"/>
                  <a:pt x="1365662" y="486889"/>
                </a:cubicBezTo>
                <a:cubicBezTo>
                  <a:pt x="1362084" y="451103"/>
                  <a:pt x="1372368" y="366374"/>
                  <a:pt x="1330036" y="332509"/>
                </a:cubicBezTo>
                <a:cubicBezTo>
                  <a:pt x="1320261" y="324689"/>
                  <a:pt x="1306285" y="324592"/>
                  <a:pt x="1294410" y="320634"/>
                </a:cubicBezTo>
                <a:cubicBezTo>
                  <a:pt x="1282535" y="308759"/>
                  <a:pt x="1268546" y="298674"/>
                  <a:pt x="1258784" y="285008"/>
                </a:cubicBezTo>
                <a:cubicBezTo>
                  <a:pt x="1248494" y="270603"/>
                  <a:pt x="1246366" y="251107"/>
                  <a:pt x="1235033" y="237507"/>
                </a:cubicBezTo>
                <a:cubicBezTo>
                  <a:pt x="1209310" y="206639"/>
                  <a:pt x="1175648" y="210785"/>
                  <a:pt x="1140031" y="201881"/>
                </a:cubicBezTo>
                <a:cubicBezTo>
                  <a:pt x="1100701" y="192048"/>
                  <a:pt x="1103606" y="189473"/>
                  <a:pt x="1068779" y="166255"/>
                </a:cubicBezTo>
                <a:cubicBezTo>
                  <a:pt x="1037111" y="170213"/>
                  <a:pt x="1005175" y="172421"/>
                  <a:pt x="973776" y="178130"/>
                </a:cubicBezTo>
                <a:cubicBezTo>
                  <a:pt x="961460" y="180369"/>
                  <a:pt x="950668" y="190005"/>
                  <a:pt x="938150" y="190005"/>
                </a:cubicBezTo>
                <a:cubicBezTo>
                  <a:pt x="925632" y="190005"/>
                  <a:pt x="914399" y="182088"/>
                  <a:pt x="902524" y="178130"/>
                </a:cubicBezTo>
                <a:lnTo>
                  <a:pt x="831272" y="130629"/>
                </a:lnTo>
                <a:cubicBezTo>
                  <a:pt x="819397" y="122712"/>
                  <a:pt x="809186" y="111391"/>
                  <a:pt x="795646" y="106878"/>
                </a:cubicBezTo>
                <a:lnTo>
                  <a:pt x="724395" y="83127"/>
                </a:lnTo>
                <a:cubicBezTo>
                  <a:pt x="712520" y="79169"/>
                  <a:pt x="701116" y="73310"/>
                  <a:pt x="688769" y="71252"/>
                </a:cubicBezTo>
                <a:lnTo>
                  <a:pt x="617517" y="59377"/>
                </a:lnTo>
                <a:cubicBezTo>
                  <a:pt x="568716" y="26843"/>
                  <a:pt x="548244" y="9896"/>
                  <a:pt x="534389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Počty obyvatel v okresech kraje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Havlíčkův Brod: </a:t>
            </a:r>
            <a:r>
              <a:rPr lang="cs-CZ" dirty="0" smtClean="0"/>
              <a:t>95053 </a:t>
            </a:r>
            <a:endParaRPr lang="cs-CZ" dirty="0" smtClean="0"/>
          </a:p>
          <a:p>
            <a:r>
              <a:rPr lang="cs-CZ" dirty="0" smtClean="0"/>
              <a:t>Jihlava: </a:t>
            </a:r>
            <a:r>
              <a:rPr lang="cs-CZ" dirty="0" smtClean="0"/>
              <a:t>112264 </a:t>
            </a:r>
            <a:endParaRPr lang="cs-CZ" dirty="0" smtClean="0"/>
          </a:p>
          <a:p>
            <a:r>
              <a:rPr lang="cs-CZ" dirty="0" smtClean="0"/>
              <a:t>Pelhřimov: </a:t>
            </a:r>
            <a:r>
              <a:rPr lang="cs-CZ" dirty="0" smtClean="0"/>
              <a:t>72411 </a:t>
            </a:r>
            <a:endParaRPr lang="cs-CZ" dirty="0" smtClean="0"/>
          </a:p>
          <a:p>
            <a:r>
              <a:rPr lang="cs-CZ" dirty="0" smtClean="0"/>
              <a:t>Třebíč: </a:t>
            </a:r>
            <a:r>
              <a:rPr lang="cs-CZ" dirty="0" smtClean="0"/>
              <a:t>112833 </a:t>
            </a:r>
            <a:endParaRPr lang="cs-CZ" dirty="0" smtClean="0"/>
          </a:p>
          <a:p>
            <a:r>
              <a:rPr lang="cs-CZ" dirty="0" smtClean="0"/>
              <a:t>Žďár </a:t>
            </a:r>
            <a:r>
              <a:rPr lang="cs-CZ" dirty="0" smtClean="0"/>
              <a:t>nad </a:t>
            </a:r>
            <a:r>
              <a:rPr lang="cs-CZ" dirty="0" smtClean="0"/>
              <a:t>Sázavou: 118646</a:t>
            </a:r>
          </a:p>
          <a:p>
            <a:endParaRPr lang="cs-CZ" b="1" dirty="0" smtClean="0"/>
          </a:p>
          <a:p>
            <a:r>
              <a:rPr lang="cs-CZ" b="1" dirty="0" smtClean="0"/>
              <a:t>Celkový </a:t>
            </a:r>
            <a:r>
              <a:rPr lang="cs-CZ" b="1" dirty="0" smtClean="0"/>
              <a:t>počet obyvatel:</a:t>
            </a:r>
            <a:r>
              <a:rPr lang="cs-CZ" dirty="0" smtClean="0"/>
              <a:t> </a:t>
            </a:r>
            <a:r>
              <a:rPr lang="cs-CZ" b="1" dirty="0" smtClean="0"/>
              <a:t>511207 </a:t>
            </a:r>
            <a:endParaRPr lang="cs-CZ" dirty="0" smtClean="0"/>
          </a:p>
          <a:p>
            <a:pPr>
              <a:buNone/>
            </a:pPr>
            <a:endParaRPr lang="cs-CZ" b="1" dirty="0" smtClean="0"/>
          </a:p>
        </p:txBody>
      </p:sp>
      <p:grpSp>
        <p:nvGrpSpPr>
          <p:cNvPr id="7" name="Skupina 6"/>
          <p:cNvGrpSpPr/>
          <p:nvPr/>
        </p:nvGrpSpPr>
        <p:grpSpPr>
          <a:xfrm>
            <a:off x="5508104" y="2420888"/>
            <a:ext cx="2429528" cy="1440160"/>
            <a:chOff x="5508104" y="2420888"/>
            <a:chExt cx="2429528" cy="1440160"/>
          </a:xfrm>
        </p:grpSpPr>
        <p:pic>
          <p:nvPicPr>
            <p:cNvPr id="5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08104" y="2420888"/>
              <a:ext cx="2429528" cy="1440160"/>
            </a:xfrm>
            <a:prstGeom prst="rect">
              <a:avLst/>
            </a:prstGeom>
            <a:noFill/>
          </p:spPr>
        </p:pic>
        <p:sp>
          <p:nvSpPr>
            <p:cNvPr id="6" name="Volný tvar 5"/>
            <p:cNvSpPr/>
            <p:nvPr/>
          </p:nvSpPr>
          <p:spPr>
            <a:xfrm rot="4537610">
              <a:off x="6519443" y="3172689"/>
              <a:ext cx="467734" cy="518317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Sídla nad 10 000 obyvatel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Jihlava: </a:t>
            </a:r>
            <a:r>
              <a:rPr lang="cs-CZ" dirty="0" smtClean="0"/>
              <a:t>50598 </a:t>
            </a:r>
            <a:endParaRPr lang="cs-CZ" dirty="0" smtClean="0"/>
          </a:p>
          <a:p>
            <a:r>
              <a:rPr lang="cs-CZ" dirty="0" smtClean="0"/>
              <a:t>Třebíč: </a:t>
            </a:r>
            <a:r>
              <a:rPr lang="cs-CZ" dirty="0" smtClean="0"/>
              <a:t>37324 </a:t>
            </a:r>
            <a:endParaRPr lang="cs-CZ" dirty="0" smtClean="0"/>
          </a:p>
          <a:p>
            <a:r>
              <a:rPr lang="cs-CZ" dirty="0" smtClean="0"/>
              <a:t>Havlíčkův Brod: </a:t>
            </a:r>
            <a:r>
              <a:rPr lang="cs-CZ" dirty="0" smtClean="0"/>
              <a:t>23483 </a:t>
            </a:r>
            <a:endParaRPr lang="cs-CZ" dirty="0" smtClean="0"/>
          </a:p>
          <a:p>
            <a:r>
              <a:rPr lang="cs-CZ" dirty="0" smtClean="0"/>
              <a:t>Žďár </a:t>
            </a:r>
            <a:r>
              <a:rPr lang="cs-CZ" dirty="0" smtClean="0"/>
              <a:t>nad </a:t>
            </a:r>
            <a:r>
              <a:rPr lang="cs-CZ" dirty="0" smtClean="0"/>
              <a:t>Sázavou: </a:t>
            </a:r>
            <a:r>
              <a:rPr lang="cs-CZ" dirty="0" smtClean="0"/>
              <a:t>21845 </a:t>
            </a:r>
            <a:endParaRPr lang="cs-CZ" dirty="0" smtClean="0"/>
          </a:p>
          <a:p>
            <a:r>
              <a:rPr lang="cs-CZ" dirty="0" smtClean="0"/>
              <a:t>Pelhřimov: </a:t>
            </a:r>
            <a:r>
              <a:rPr lang="cs-CZ" dirty="0" smtClean="0"/>
              <a:t>16269 </a:t>
            </a:r>
            <a:endParaRPr lang="cs-CZ" dirty="0" smtClean="0"/>
          </a:p>
          <a:p>
            <a:r>
              <a:rPr lang="cs-CZ" dirty="0" smtClean="0"/>
              <a:t>Velké Meziříčí: </a:t>
            </a:r>
            <a:r>
              <a:rPr lang="cs-CZ" dirty="0" smtClean="0"/>
              <a:t>11749 </a:t>
            </a:r>
            <a:endParaRPr lang="cs-CZ" dirty="0" smtClean="0"/>
          </a:p>
          <a:p>
            <a:r>
              <a:rPr lang="cs-CZ" dirty="0" smtClean="0"/>
              <a:t>Humpolec: </a:t>
            </a:r>
            <a:r>
              <a:rPr lang="cs-CZ" dirty="0" smtClean="0"/>
              <a:t>10917 </a:t>
            </a:r>
            <a:endParaRPr lang="cs-CZ" dirty="0" smtClean="0"/>
          </a:p>
          <a:p>
            <a:r>
              <a:rPr lang="cs-CZ" dirty="0" smtClean="0"/>
              <a:t>Nové </a:t>
            </a:r>
            <a:r>
              <a:rPr lang="cs-CZ" dirty="0" smtClean="0"/>
              <a:t>Město na </a:t>
            </a:r>
            <a:r>
              <a:rPr lang="cs-CZ" dirty="0" smtClean="0"/>
              <a:t>Moravě: </a:t>
            </a:r>
            <a:r>
              <a:rPr lang="cs-CZ" dirty="0" smtClean="0"/>
              <a:t>10200</a:t>
            </a:r>
            <a:endParaRPr lang="cs-CZ" dirty="0"/>
          </a:p>
        </p:txBody>
      </p:sp>
      <p:grpSp>
        <p:nvGrpSpPr>
          <p:cNvPr id="9" name="Skupina 8"/>
          <p:cNvGrpSpPr/>
          <p:nvPr/>
        </p:nvGrpSpPr>
        <p:grpSpPr>
          <a:xfrm>
            <a:off x="5508104" y="2420888"/>
            <a:ext cx="2429528" cy="1440160"/>
            <a:chOff x="5508104" y="2420888"/>
            <a:chExt cx="2429528" cy="1440160"/>
          </a:xfrm>
        </p:grpSpPr>
        <p:pic>
          <p:nvPicPr>
            <p:cNvPr id="10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08104" y="2420888"/>
              <a:ext cx="2429528" cy="1440160"/>
            </a:xfrm>
            <a:prstGeom prst="rect">
              <a:avLst/>
            </a:prstGeom>
            <a:noFill/>
          </p:spPr>
        </p:pic>
        <p:sp>
          <p:nvSpPr>
            <p:cNvPr id="11" name="Volný tvar 10"/>
            <p:cNvSpPr/>
            <p:nvPr/>
          </p:nvSpPr>
          <p:spPr>
            <a:xfrm rot="4537610">
              <a:off x="6519443" y="3172689"/>
              <a:ext cx="467734" cy="518317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3 největší a nejmenší sídla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Jihlava: </a:t>
            </a:r>
            <a:r>
              <a:rPr lang="cs-CZ" dirty="0" smtClean="0"/>
              <a:t>50598 </a:t>
            </a:r>
            <a:endParaRPr lang="cs-CZ" dirty="0" smtClean="0"/>
          </a:p>
          <a:p>
            <a:r>
              <a:rPr lang="cs-CZ" dirty="0" smtClean="0"/>
              <a:t>Třebíč: </a:t>
            </a:r>
            <a:r>
              <a:rPr lang="cs-CZ" dirty="0" smtClean="0"/>
              <a:t>37324 </a:t>
            </a:r>
            <a:endParaRPr lang="cs-CZ" dirty="0" smtClean="0"/>
          </a:p>
          <a:p>
            <a:r>
              <a:rPr lang="cs-CZ" dirty="0" smtClean="0"/>
              <a:t>Havlíčkův Brod: 23483</a:t>
            </a:r>
          </a:p>
          <a:p>
            <a:endParaRPr lang="cs-CZ" dirty="0" smtClean="0"/>
          </a:p>
          <a:p>
            <a:r>
              <a:rPr lang="cs-CZ" dirty="0" smtClean="0"/>
              <a:t>Vysoká </a:t>
            </a:r>
            <a:r>
              <a:rPr lang="cs-CZ" dirty="0" smtClean="0"/>
              <a:t>Lhota: </a:t>
            </a:r>
            <a:r>
              <a:rPr lang="cs-CZ" dirty="0" smtClean="0"/>
              <a:t>18 </a:t>
            </a:r>
            <a:endParaRPr lang="cs-CZ" dirty="0" smtClean="0"/>
          </a:p>
          <a:p>
            <a:r>
              <a:rPr lang="cs-CZ" dirty="0" err="1" smtClean="0"/>
              <a:t>Chýstovice</a:t>
            </a:r>
            <a:r>
              <a:rPr lang="cs-CZ" dirty="0" smtClean="0"/>
              <a:t>: </a:t>
            </a:r>
            <a:r>
              <a:rPr lang="cs-CZ" dirty="0" smtClean="0"/>
              <a:t>28 </a:t>
            </a:r>
            <a:endParaRPr lang="cs-CZ" dirty="0" smtClean="0"/>
          </a:p>
          <a:p>
            <a:r>
              <a:rPr lang="cs-CZ" dirty="0" err="1" smtClean="0"/>
              <a:t>Jankov</a:t>
            </a:r>
            <a:r>
              <a:rPr lang="cs-CZ" dirty="0" smtClean="0"/>
              <a:t>: </a:t>
            </a:r>
            <a:r>
              <a:rPr lang="cs-CZ" dirty="0" smtClean="0"/>
              <a:t>32</a:t>
            </a:r>
            <a:endParaRPr lang="cs-CZ" dirty="0" smtClean="0"/>
          </a:p>
        </p:txBody>
      </p:sp>
      <p:grpSp>
        <p:nvGrpSpPr>
          <p:cNvPr id="9" name="Skupina 8"/>
          <p:cNvGrpSpPr/>
          <p:nvPr/>
        </p:nvGrpSpPr>
        <p:grpSpPr>
          <a:xfrm>
            <a:off x="5508104" y="2420888"/>
            <a:ext cx="2429528" cy="1440160"/>
            <a:chOff x="5508104" y="2420888"/>
            <a:chExt cx="2429528" cy="1440160"/>
          </a:xfrm>
        </p:grpSpPr>
        <p:pic>
          <p:nvPicPr>
            <p:cNvPr id="10" name="Picture 2" descr="https://upload.wikimedia.org/wikipedia/commons/thumb/2/20/Samospr%C3%A1vn%C3%A9_kraje.png/1024px-Samospr%C3%A1vn%C3%A9_kraje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08104" y="2420888"/>
              <a:ext cx="2429528" cy="1440160"/>
            </a:xfrm>
            <a:prstGeom prst="rect">
              <a:avLst/>
            </a:prstGeom>
            <a:noFill/>
          </p:spPr>
        </p:pic>
        <p:sp>
          <p:nvSpPr>
            <p:cNvPr id="11" name="Volný tvar 10"/>
            <p:cNvSpPr/>
            <p:nvPr/>
          </p:nvSpPr>
          <p:spPr>
            <a:xfrm rot="4537610">
              <a:off x="6519443" y="3172689"/>
              <a:ext cx="467734" cy="518317"/>
            </a:xfrm>
            <a:custGeom>
              <a:avLst/>
              <a:gdLst>
                <a:gd name="connsiteX0" fmla="*/ 32103 w 2036954"/>
                <a:gd name="connsiteY0" fmla="*/ 871870 h 1466466"/>
                <a:gd name="connsiteX1" fmla="*/ 64001 w 2036954"/>
                <a:gd name="connsiteY1" fmla="*/ 723014 h 1466466"/>
                <a:gd name="connsiteX2" fmla="*/ 95899 w 2036954"/>
                <a:gd name="connsiteY2" fmla="*/ 701749 h 1466466"/>
                <a:gd name="connsiteX3" fmla="*/ 117164 w 2036954"/>
                <a:gd name="connsiteY3" fmla="*/ 669852 h 1466466"/>
                <a:gd name="connsiteX4" fmla="*/ 159694 w 2036954"/>
                <a:gd name="connsiteY4" fmla="*/ 616689 h 1466466"/>
                <a:gd name="connsiteX5" fmla="*/ 191592 w 2036954"/>
                <a:gd name="connsiteY5" fmla="*/ 552893 h 1466466"/>
                <a:gd name="connsiteX6" fmla="*/ 234122 w 2036954"/>
                <a:gd name="connsiteY6" fmla="*/ 457200 h 1466466"/>
                <a:gd name="connsiteX7" fmla="*/ 244754 w 2036954"/>
                <a:gd name="connsiteY7" fmla="*/ 425303 h 1466466"/>
                <a:gd name="connsiteX8" fmla="*/ 276652 w 2036954"/>
                <a:gd name="connsiteY8" fmla="*/ 148856 h 1466466"/>
                <a:gd name="connsiteX9" fmla="*/ 319182 w 2036954"/>
                <a:gd name="connsiteY9" fmla="*/ 95693 h 1466466"/>
                <a:gd name="connsiteX10" fmla="*/ 361713 w 2036954"/>
                <a:gd name="connsiteY10" fmla="*/ 85061 h 1466466"/>
                <a:gd name="connsiteX11" fmla="*/ 457406 w 2036954"/>
                <a:gd name="connsiteY11" fmla="*/ 74428 h 1466466"/>
                <a:gd name="connsiteX12" fmla="*/ 723220 w 2036954"/>
                <a:gd name="connsiteY12" fmla="*/ 63796 h 1466466"/>
                <a:gd name="connsiteX13" fmla="*/ 787015 w 2036954"/>
                <a:gd name="connsiteY13" fmla="*/ 42531 h 1466466"/>
                <a:gd name="connsiteX14" fmla="*/ 840178 w 2036954"/>
                <a:gd name="connsiteY14" fmla="*/ 53163 h 1466466"/>
                <a:gd name="connsiteX15" fmla="*/ 872075 w 2036954"/>
                <a:gd name="connsiteY15" fmla="*/ 63796 h 1466466"/>
                <a:gd name="connsiteX16" fmla="*/ 914606 w 2036954"/>
                <a:gd name="connsiteY16" fmla="*/ 74428 h 1466466"/>
                <a:gd name="connsiteX17" fmla="*/ 1116624 w 2036954"/>
                <a:gd name="connsiteY17" fmla="*/ 63796 h 1466466"/>
                <a:gd name="connsiteX18" fmla="*/ 1159154 w 2036954"/>
                <a:gd name="connsiteY18" fmla="*/ 21266 h 1466466"/>
                <a:gd name="connsiteX19" fmla="*/ 1191052 w 2036954"/>
                <a:gd name="connsiteY19" fmla="*/ 10633 h 1466466"/>
                <a:gd name="connsiteX20" fmla="*/ 1244215 w 2036954"/>
                <a:gd name="connsiteY20" fmla="*/ 0 h 1466466"/>
                <a:gd name="connsiteX21" fmla="*/ 1329275 w 2036954"/>
                <a:gd name="connsiteY21" fmla="*/ 21266 h 1466466"/>
                <a:gd name="connsiteX22" fmla="*/ 1350541 w 2036954"/>
                <a:gd name="connsiteY22" fmla="*/ 53163 h 1466466"/>
                <a:gd name="connsiteX23" fmla="*/ 1361173 w 2036954"/>
                <a:gd name="connsiteY23" fmla="*/ 138224 h 1466466"/>
                <a:gd name="connsiteX24" fmla="*/ 1382438 w 2036954"/>
                <a:gd name="connsiteY24" fmla="*/ 340242 h 1466466"/>
                <a:gd name="connsiteX25" fmla="*/ 1467499 w 2036954"/>
                <a:gd name="connsiteY25" fmla="*/ 414670 h 1466466"/>
                <a:gd name="connsiteX26" fmla="*/ 1531294 w 2036954"/>
                <a:gd name="connsiteY26" fmla="*/ 457200 h 1466466"/>
                <a:gd name="connsiteX27" fmla="*/ 1563192 w 2036954"/>
                <a:gd name="connsiteY27" fmla="*/ 467833 h 1466466"/>
                <a:gd name="connsiteX28" fmla="*/ 1637620 w 2036954"/>
                <a:gd name="connsiteY28" fmla="*/ 499731 h 1466466"/>
                <a:gd name="connsiteX29" fmla="*/ 1658885 w 2036954"/>
                <a:gd name="connsiteY29" fmla="*/ 563526 h 1466466"/>
                <a:gd name="connsiteX30" fmla="*/ 1690782 w 2036954"/>
                <a:gd name="connsiteY30" fmla="*/ 584791 h 1466466"/>
                <a:gd name="connsiteX31" fmla="*/ 1775843 w 2036954"/>
                <a:gd name="connsiteY31" fmla="*/ 616689 h 1466466"/>
                <a:gd name="connsiteX32" fmla="*/ 1839638 w 2036954"/>
                <a:gd name="connsiteY32" fmla="*/ 627321 h 1466466"/>
                <a:gd name="connsiteX33" fmla="*/ 1882168 w 2036954"/>
                <a:gd name="connsiteY33" fmla="*/ 637954 h 1466466"/>
                <a:gd name="connsiteX34" fmla="*/ 1935331 w 2036954"/>
                <a:gd name="connsiteY34" fmla="*/ 839973 h 1466466"/>
                <a:gd name="connsiteX35" fmla="*/ 1977861 w 2036954"/>
                <a:gd name="connsiteY35" fmla="*/ 861238 h 1466466"/>
                <a:gd name="connsiteX36" fmla="*/ 2031024 w 2036954"/>
                <a:gd name="connsiteY36" fmla="*/ 893135 h 1466466"/>
                <a:gd name="connsiteX37" fmla="*/ 2020392 w 2036954"/>
                <a:gd name="connsiteY37" fmla="*/ 956931 h 1466466"/>
                <a:gd name="connsiteX38" fmla="*/ 1967229 w 2036954"/>
                <a:gd name="connsiteY38" fmla="*/ 946298 h 1466466"/>
                <a:gd name="connsiteX39" fmla="*/ 1903434 w 2036954"/>
                <a:gd name="connsiteY39" fmla="*/ 914400 h 1466466"/>
                <a:gd name="connsiteX40" fmla="*/ 1669517 w 2036954"/>
                <a:gd name="connsiteY40" fmla="*/ 903768 h 1466466"/>
                <a:gd name="connsiteX41" fmla="*/ 1595089 w 2036954"/>
                <a:gd name="connsiteY41" fmla="*/ 882503 h 1466466"/>
                <a:gd name="connsiteX42" fmla="*/ 1563192 w 2036954"/>
                <a:gd name="connsiteY42" fmla="*/ 861238 h 1466466"/>
                <a:gd name="connsiteX43" fmla="*/ 1499396 w 2036954"/>
                <a:gd name="connsiteY43" fmla="*/ 839973 h 1466466"/>
                <a:gd name="connsiteX44" fmla="*/ 1456866 w 2036954"/>
                <a:gd name="connsiteY44" fmla="*/ 850605 h 1466466"/>
                <a:gd name="connsiteX45" fmla="*/ 1424968 w 2036954"/>
                <a:gd name="connsiteY45" fmla="*/ 861238 h 1466466"/>
                <a:gd name="connsiteX46" fmla="*/ 1393071 w 2036954"/>
                <a:gd name="connsiteY46" fmla="*/ 1127052 h 1466466"/>
                <a:gd name="connsiteX47" fmla="*/ 1382438 w 2036954"/>
                <a:gd name="connsiteY47" fmla="*/ 1169582 h 1466466"/>
                <a:gd name="connsiteX48" fmla="*/ 1212317 w 2036954"/>
                <a:gd name="connsiteY48" fmla="*/ 1222745 h 1466466"/>
                <a:gd name="connsiteX49" fmla="*/ 1180420 w 2036954"/>
                <a:gd name="connsiteY49" fmla="*/ 1329070 h 1466466"/>
                <a:gd name="connsiteX50" fmla="*/ 1159154 w 2036954"/>
                <a:gd name="connsiteY50" fmla="*/ 1360968 h 1466466"/>
                <a:gd name="connsiteX51" fmla="*/ 1052829 w 2036954"/>
                <a:gd name="connsiteY51" fmla="*/ 1414131 h 1466466"/>
                <a:gd name="connsiteX52" fmla="*/ 893341 w 2036954"/>
                <a:gd name="connsiteY52" fmla="*/ 1339703 h 1466466"/>
                <a:gd name="connsiteX53" fmla="*/ 818913 w 2036954"/>
                <a:gd name="connsiteY53" fmla="*/ 1392866 h 1466466"/>
                <a:gd name="connsiteX54" fmla="*/ 776382 w 2036954"/>
                <a:gd name="connsiteY54" fmla="*/ 1446028 h 1466466"/>
                <a:gd name="connsiteX55" fmla="*/ 627527 w 2036954"/>
                <a:gd name="connsiteY55" fmla="*/ 1424763 h 1466466"/>
                <a:gd name="connsiteX56" fmla="*/ 606261 w 2036954"/>
                <a:gd name="connsiteY56" fmla="*/ 1392866 h 1466466"/>
                <a:gd name="connsiteX57" fmla="*/ 553099 w 2036954"/>
                <a:gd name="connsiteY57" fmla="*/ 1350335 h 1466466"/>
                <a:gd name="connsiteX58" fmla="*/ 510568 w 2036954"/>
                <a:gd name="connsiteY58" fmla="*/ 1339703 h 1466466"/>
                <a:gd name="connsiteX59" fmla="*/ 489303 w 2036954"/>
                <a:gd name="connsiteY59" fmla="*/ 1307805 h 1466466"/>
                <a:gd name="connsiteX60" fmla="*/ 457406 w 2036954"/>
                <a:gd name="connsiteY60" fmla="*/ 1233377 h 1466466"/>
                <a:gd name="connsiteX61" fmla="*/ 425508 w 2036954"/>
                <a:gd name="connsiteY61" fmla="*/ 1222745 h 1466466"/>
                <a:gd name="connsiteX62" fmla="*/ 393610 w 2036954"/>
                <a:gd name="connsiteY62" fmla="*/ 1201479 h 1466466"/>
                <a:gd name="connsiteX63" fmla="*/ 361713 w 2036954"/>
                <a:gd name="connsiteY63" fmla="*/ 1190847 h 1466466"/>
                <a:gd name="connsiteX64" fmla="*/ 340448 w 2036954"/>
                <a:gd name="connsiteY64" fmla="*/ 1158949 h 1466466"/>
                <a:gd name="connsiteX65" fmla="*/ 319182 w 2036954"/>
                <a:gd name="connsiteY65" fmla="*/ 1137684 h 1466466"/>
                <a:gd name="connsiteX66" fmla="*/ 308550 w 2036954"/>
                <a:gd name="connsiteY66" fmla="*/ 1105786 h 1466466"/>
                <a:gd name="connsiteX67" fmla="*/ 244754 w 2036954"/>
                <a:gd name="connsiteY67" fmla="*/ 1020726 h 1466466"/>
                <a:gd name="connsiteX68" fmla="*/ 180959 w 2036954"/>
                <a:gd name="connsiteY68" fmla="*/ 978196 h 1466466"/>
                <a:gd name="connsiteX69" fmla="*/ 127796 w 2036954"/>
                <a:gd name="connsiteY69" fmla="*/ 935666 h 1466466"/>
                <a:gd name="connsiteX70" fmla="*/ 106531 w 2036954"/>
                <a:gd name="connsiteY70" fmla="*/ 914400 h 1466466"/>
                <a:gd name="connsiteX71" fmla="*/ 42736 w 2036954"/>
                <a:gd name="connsiteY71" fmla="*/ 871870 h 1466466"/>
                <a:gd name="connsiteX72" fmla="*/ 32103 w 2036954"/>
                <a:gd name="connsiteY72" fmla="*/ 871870 h 146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036954" h="1466466">
                  <a:moveTo>
                    <a:pt x="32103" y="871870"/>
                  </a:moveTo>
                  <a:cubicBezTo>
                    <a:pt x="35647" y="847061"/>
                    <a:pt x="0" y="931014"/>
                    <a:pt x="64001" y="723014"/>
                  </a:cubicBezTo>
                  <a:cubicBezTo>
                    <a:pt x="67759" y="710800"/>
                    <a:pt x="85266" y="708837"/>
                    <a:pt x="95899" y="701749"/>
                  </a:cubicBezTo>
                  <a:cubicBezTo>
                    <a:pt x="102987" y="691117"/>
                    <a:pt x="109181" y="679830"/>
                    <a:pt x="117164" y="669852"/>
                  </a:cubicBezTo>
                  <a:cubicBezTo>
                    <a:pt x="143534" y="636890"/>
                    <a:pt x="137879" y="660318"/>
                    <a:pt x="159694" y="616689"/>
                  </a:cubicBezTo>
                  <a:cubicBezTo>
                    <a:pt x="203718" y="528643"/>
                    <a:pt x="130647" y="644313"/>
                    <a:pt x="191592" y="552893"/>
                  </a:cubicBezTo>
                  <a:cubicBezTo>
                    <a:pt x="216898" y="476975"/>
                    <a:pt x="200423" y="507749"/>
                    <a:pt x="234122" y="457200"/>
                  </a:cubicBezTo>
                  <a:cubicBezTo>
                    <a:pt x="237666" y="446568"/>
                    <a:pt x="243783" y="436468"/>
                    <a:pt x="244754" y="425303"/>
                  </a:cubicBezTo>
                  <a:cubicBezTo>
                    <a:pt x="245736" y="414013"/>
                    <a:pt x="236346" y="209315"/>
                    <a:pt x="276652" y="148856"/>
                  </a:cubicBezTo>
                  <a:cubicBezTo>
                    <a:pt x="284163" y="137589"/>
                    <a:pt x="304033" y="103267"/>
                    <a:pt x="319182" y="95693"/>
                  </a:cubicBezTo>
                  <a:cubicBezTo>
                    <a:pt x="332252" y="89158"/>
                    <a:pt x="347270" y="87283"/>
                    <a:pt x="361713" y="85061"/>
                  </a:cubicBezTo>
                  <a:cubicBezTo>
                    <a:pt x="393434" y="80181"/>
                    <a:pt x="425367" y="76313"/>
                    <a:pt x="457406" y="74428"/>
                  </a:cubicBezTo>
                  <a:cubicBezTo>
                    <a:pt x="545928" y="69221"/>
                    <a:pt x="634615" y="67340"/>
                    <a:pt x="723220" y="63796"/>
                  </a:cubicBezTo>
                  <a:cubicBezTo>
                    <a:pt x="744485" y="56708"/>
                    <a:pt x="765035" y="38135"/>
                    <a:pt x="787015" y="42531"/>
                  </a:cubicBezTo>
                  <a:cubicBezTo>
                    <a:pt x="804736" y="46075"/>
                    <a:pt x="822646" y="48780"/>
                    <a:pt x="840178" y="53163"/>
                  </a:cubicBezTo>
                  <a:cubicBezTo>
                    <a:pt x="851051" y="55881"/>
                    <a:pt x="861299" y="60717"/>
                    <a:pt x="872075" y="63796"/>
                  </a:cubicBezTo>
                  <a:cubicBezTo>
                    <a:pt x="886126" y="67811"/>
                    <a:pt x="900429" y="70884"/>
                    <a:pt x="914606" y="74428"/>
                  </a:cubicBezTo>
                  <a:cubicBezTo>
                    <a:pt x="981945" y="70884"/>
                    <a:pt x="1049468" y="69901"/>
                    <a:pt x="1116624" y="63796"/>
                  </a:cubicBezTo>
                  <a:cubicBezTo>
                    <a:pt x="1179002" y="58125"/>
                    <a:pt x="1125130" y="55290"/>
                    <a:pt x="1159154" y="21266"/>
                  </a:cubicBezTo>
                  <a:cubicBezTo>
                    <a:pt x="1167079" y="13341"/>
                    <a:pt x="1180179" y="13351"/>
                    <a:pt x="1191052" y="10633"/>
                  </a:cubicBezTo>
                  <a:cubicBezTo>
                    <a:pt x="1208584" y="6250"/>
                    <a:pt x="1226494" y="3544"/>
                    <a:pt x="1244215" y="0"/>
                  </a:cubicBezTo>
                  <a:cubicBezTo>
                    <a:pt x="1246865" y="530"/>
                    <a:pt x="1318376" y="12547"/>
                    <a:pt x="1329275" y="21266"/>
                  </a:cubicBezTo>
                  <a:cubicBezTo>
                    <a:pt x="1339254" y="29249"/>
                    <a:pt x="1343452" y="42531"/>
                    <a:pt x="1350541" y="53163"/>
                  </a:cubicBezTo>
                  <a:cubicBezTo>
                    <a:pt x="1354085" y="81517"/>
                    <a:pt x="1358800" y="109748"/>
                    <a:pt x="1361173" y="138224"/>
                  </a:cubicBezTo>
                  <a:cubicBezTo>
                    <a:pt x="1362538" y="154601"/>
                    <a:pt x="1355805" y="286976"/>
                    <a:pt x="1382438" y="340242"/>
                  </a:cubicBezTo>
                  <a:cubicBezTo>
                    <a:pt x="1404589" y="384545"/>
                    <a:pt x="1419651" y="382771"/>
                    <a:pt x="1467499" y="414670"/>
                  </a:cubicBezTo>
                  <a:lnTo>
                    <a:pt x="1531294" y="457200"/>
                  </a:lnTo>
                  <a:cubicBezTo>
                    <a:pt x="1541927" y="460744"/>
                    <a:pt x="1552890" y="463418"/>
                    <a:pt x="1563192" y="467833"/>
                  </a:cubicBezTo>
                  <a:cubicBezTo>
                    <a:pt x="1655163" y="507250"/>
                    <a:pt x="1562813" y="474795"/>
                    <a:pt x="1637620" y="499731"/>
                  </a:cubicBezTo>
                  <a:cubicBezTo>
                    <a:pt x="1644708" y="520996"/>
                    <a:pt x="1640234" y="551092"/>
                    <a:pt x="1658885" y="563526"/>
                  </a:cubicBezTo>
                  <a:cubicBezTo>
                    <a:pt x="1669517" y="570614"/>
                    <a:pt x="1679353" y="579076"/>
                    <a:pt x="1690782" y="584791"/>
                  </a:cubicBezTo>
                  <a:cubicBezTo>
                    <a:pt x="1697401" y="588100"/>
                    <a:pt x="1759281" y="613009"/>
                    <a:pt x="1775843" y="616689"/>
                  </a:cubicBezTo>
                  <a:cubicBezTo>
                    <a:pt x="1796888" y="621366"/>
                    <a:pt x="1818498" y="623093"/>
                    <a:pt x="1839638" y="627321"/>
                  </a:cubicBezTo>
                  <a:cubicBezTo>
                    <a:pt x="1853967" y="630187"/>
                    <a:pt x="1867991" y="634410"/>
                    <a:pt x="1882168" y="637954"/>
                  </a:cubicBezTo>
                  <a:cubicBezTo>
                    <a:pt x="1996761" y="809840"/>
                    <a:pt x="1838791" y="550348"/>
                    <a:pt x="1935331" y="839973"/>
                  </a:cubicBezTo>
                  <a:cubicBezTo>
                    <a:pt x="1940343" y="855010"/>
                    <a:pt x="1964673" y="852446"/>
                    <a:pt x="1977861" y="861238"/>
                  </a:cubicBezTo>
                  <a:cubicBezTo>
                    <a:pt x="2036240" y="900157"/>
                    <a:pt x="1956985" y="868456"/>
                    <a:pt x="2031024" y="893135"/>
                  </a:cubicBezTo>
                  <a:cubicBezTo>
                    <a:pt x="2027480" y="914400"/>
                    <a:pt x="2036954" y="943129"/>
                    <a:pt x="2020392" y="956931"/>
                  </a:cubicBezTo>
                  <a:cubicBezTo>
                    <a:pt x="2006509" y="968500"/>
                    <a:pt x="1984150" y="952644"/>
                    <a:pt x="1967229" y="946298"/>
                  </a:cubicBezTo>
                  <a:cubicBezTo>
                    <a:pt x="1928356" y="931721"/>
                    <a:pt x="1945393" y="917757"/>
                    <a:pt x="1903434" y="914400"/>
                  </a:cubicBezTo>
                  <a:cubicBezTo>
                    <a:pt x="1825630" y="908176"/>
                    <a:pt x="1747489" y="907312"/>
                    <a:pt x="1669517" y="903768"/>
                  </a:cubicBezTo>
                  <a:cubicBezTo>
                    <a:pt x="1655897" y="900363"/>
                    <a:pt x="1610338" y="890127"/>
                    <a:pt x="1595089" y="882503"/>
                  </a:cubicBezTo>
                  <a:cubicBezTo>
                    <a:pt x="1583659" y="876788"/>
                    <a:pt x="1574869" y="866428"/>
                    <a:pt x="1563192" y="861238"/>
                  </a:cubicBezTo>
                  <a:cubicBezTo>
                    <a:pt x="1542708" y="852134"/>
                    <a:pt x="1499396" y="839973"/>
                    <a:pt x="1499396" y="839973"/>
                  </a:cubicBezTo>
                  <a:cubicBezTo>
                    <a:pt x="1485219" y="843517"/>
                    <a:pt x="1470917" y="846591"/>
                    <a:pt x="1456866" y="850605"/>
                  </a:cubicBezTo>
                  <a:cubicBezTo>
                    <a:pt x="1446089" y="853684"/>
                    <a:pt x="1426811" y="850183"/>
                    <a:pt x="1424968" y="861238"/>
                  </a:cubicBezTo>
                  <a:cubicBezTo>
                    <a:pt x="1376269" y="1153435"/>
                    <a:pt x="1476653" y="1043466"/>
                    <a:pt x="1393071" y="1127052"/>
                  </a:cubicBezTo>
                  <a:cubicBezTo>
                    <a:pt x="1389527" y="1141229"/>
                    <a:pt x="1396006" y="1164155"/>
                    <a:pt x="1382438" y="1169582"/>
                  </a:cubicBezTo>
                  <a:cubicBezTo>
                    <a:pt x="1183178" y="1249285"/>
                    <a:pt x="1271010" y="1134704"/>
                    <a:pt x="1212317" y="1222745"/>
                  </a:cubicBezTo>
                  <a:cubicBezTo>
                    <a:pt x="1206373" y="1246520"/>
                    <a:pt x="1190775" y="1313537"/>
                    <a:pt x="1180420" y="1329070"/>
                  </a:cubicBezTo>
                  <a:lnTo>
                    <a:pt x="1159154" y="1360968"/>
                  </a:lnTo>
                  <a:cubicBezTo>
                    <a:pt x="1128853" y="1451871"/>
                    <a:pt x="1160131" y="1427543"/>
                    <a:pt x="1052829" y="1414131"/>
                  </a:cubicBezTo>
                  <a:cubicBezTo>
                    <a:pt x="915214" y="1345323"/>
                    <a:pt x="970348" y="1365371"/>
                    <a:pt x="893341" y="1339703"/>
                  </a:cubicBezTo>
                  <a:cubicBezTo>
                    <a:pt x="791361" y="1271717"/>
                    <a:pt x="846783" y="1281382"/>
                    <a:pt x="818913" y="1392866"/>
                  </a:cubicBezTo>
                  <a:cubicBezTo>
                    <a:pt x="814442" y="1410750"/>
                    <a:pt x="789147" y="1433264"/>
                    <a:pt x="776382" y="1446028"/>
                  </a:cubicBezTo>
                  <a:cubicBezTo>
                    <a:pt x="726764" y="1438940"/>
                    <a:pt x="655331" y="1466466"/>
                    <a:pt x="627527" y="1424763"/>
                  </a:cubicBezTo>
                  <a:cubicBezTo>
                    <a:pt x="620438" y="1414131"/>
                    <a:pt x="614244" y="1402844"/>
                    <a:pt x="606261" y="1392866"/>
                  </a:cubicBezTo>
                  <a:cubicBezTo>
                    <a:pt x="594331" y="1377953"/>
                    <a:pt x="569920" y="1357544"/>
                    <a:pt x="553099" y="1350335"/>
                  </a:cubicBezTo>
                  <a:cubicBezTo>
                    <a:pt x="539667" y="1344579"/>
                    <a:pt x="524745" y="1343247"/>
                    <a:pt x="510568" y="1339703"/>
                  </a:cubicBezTo>
                  <a:cubicBezTo>
                    <a:pt x="503480" y="1329070"/>
                    <a:pt x="495018" y="1319235"/>
                    <a:pt x="489303" y="1307805"/>
                  </a:cubicBezTo>
                  <a:cubicBezTo>
                    <a:pt x="476594" y="1282387"/>
                    <a:pt x="479532" y="1255503"/>
                    <a:pt x="457406" y="1233377"/>
                  </a:cubicBezTo>
                  <a:cubicBezTo>
                    <a:pt x="449481" y="1225452"/>
                    <a:pt x="436141" y="1226289"/>
                    <a:pt x="425508" y="1222745"/>
                  </a:cubicBezTo>
                  <a:cubicBezTo>
                    <a:pt x="414875" y="1215656"/>
                    <a:pt x="405040" y="1207194"/>
                    <a:pt x="393610" y="1201479"/>
                  </a:cubicBezTo>
                  <a:cubicBezTo>
                    <a:pt x="383586" y="1196467"/>
                    <a:pt x="370464" y="1197848"/>
                    <a:pt x="361713" y="1190847"/>
                  </a:cubicBezTo>
                  <a:cubicBezTo>
                    <a:pt x="351734" y="1182864"/>
                    <a:pt x="348431" y="1168928"/>
                    <a:pt x="340448" y="1158949"/>
                  </a:cubicBezTo>
                  <a:cubicBezTo>
                    <a:pt x="334186" y="1151121"/>
                    <a:pt x="326271" y="1144772"/>
                    <a:pt x="319182" y="1137684"/>
                  </a:cubicBezTo>
                  <a:cubicBezTo>
                    <a:pt x="315638" y="1127051"/>
                    <a:pt x="313993" y="1115583"/>
                    <a:pt x="308550" y="1105786"/>
                  </a:cubicBezTo>
                  <a:cubicBezTo>
                    <a:pt x="298075" y="1086930"/>
                    <a:pt x="269338" y="1039164"/>
                    <a:pt x="244754" y="1020726"/>
                  </a:cubicBezTo>
                  <a:cubicBezTo>
                    <a:pt x="224308" y="1005392"/>
                    <a:pt x="180959" y="978196"/>
                    <a:pt x="180959" y="978196"/>
                  </a:cubicBezTo>
                  <a:cubicBezTo>
                    <a:pt x="138604" y="914663"/>
                    <a:pt x="184861" y="969905"/>
                    <a:pt x="127796" y="935666"/>
                  </a:cubicBezTo>
                  <a:cubicBezTo>
                    <a:pt x="119200" y="930508"/>
                    <a:pt x="114551" y="920415"/>
                    <a:pt x="106531" y="914400"/>
                  </a:cubicBezTo>
                  <a:cubicBezTo>
                    <a:pt x="86085" y="899065"/>
                    <a:pt x="42736" y="871870"/>
                    <a:pt x="42736" y="871870"/>
                  </a:cubicBezTo>
                  <a:cubicBezTo>
                    <a:pt x="29597" y="832455"/>
                    <a:pt x="28559" y="896679"/>
                    <a:pt x="32103" y="87187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279</TotalTime>
  <Words>206</Words>
  <Application>Microsoft Office PowerPoint</Application>
  <PresentationFormat>Předvádění na obrazovce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Tok</vt:lpstr>
      <vt:lpstr>Jihočeský kraj</vt:lpstr>
      <vt:lpstr>Počty obyvatel v okresech kraje</vt:lpstr>
      <vt:lpstr>Sídla nad 10 000 obyvatel</vt:lpstr>
      <vt:lpstr>3 největší a nejmenší sídla</vt:lpstr>
      <vt:lpstr>Kraj Vysočina</vt:lpstr>
      <vt:lpstr>Počty obyvatel v okresech kraje</vt:lpstr>
      <vt:lpstr>Sídla nad 10 000 obyvatel</vt:lpstr>
      <vt:lpstr>3 největší a nejmenší sídla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Jihočeský kraj</dc:title>
  <dc:creator>admin</dc:creator>
  <cp:lastModifiedBy>admin</cp:lastModifiedBy>
  <cp:revision>21</cp:revision>
  <dcterms:created xsi:type="dcterms:W3CDTF">2016-10-26T06:45:59Z</dcterms:created>
  <dcterms:modified xsi:type="dcterms:W3CDTF">2016-10-26T11:25:36Z</dcterms:modified>
</cp:coreProperties>
</file>